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29818013" cy="423830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51">
          <p15:clr>
            <a:srgbClr val="A4A3A4"/>
          </p15:clr>
        </p15:guide>
        <p15:guide id="2" orient="horz" pos="5184">
          <p15:clr>
            <a:srgbClr val="A4A3A4"/>
          </p15:clr>
        </p15:guide>
        <p15:guide id="3" orient="horz" pos="18873">
          <p15:clr>
            <a:srgbClr val="A4A3A4"/>
          </p15:clr>
        </p15:guide>
        <p15:guide id="4" orient="horz" pos="10547">
          <p15:clr>
            <a:srgbClr val="A4A3A4"/>
          </p15:clr>
        </p15:guide>
        <p15:guide id="5" orient="horz" pos="25824">
          <p15:clr>
            <a:srgbClr val="A4A3A4"/>
          </p15:clr>
        </p15:guide>
        <p15:guide id="6" orient="horz" pos="17603">
          <p15:clr>
            <a:srgbClr val="A4A3A4"/>
          </p15:clr>
        </p15:guide>
        <p15:guide id="7" orient="horz" pos="8825">
          <p15:clr>
            <a:srgbClr val="A4A3A4"/>
          </p15:clr>
        </p15:guide>
        <p15:guide id="8" pos="11168">
          <p15:clr>
            <a:srgbClr val="A4A3A4"/>
          </p15:clr>
        </p15:guide>
        <p15:guide id="9">
          <p15:clr>
            <a:srgbClr val="A4A3A4"/>
          </p15:clr>
        </p15:guide>
        <p15:guide id="10" pos="4275">
          <p15:clr>
            <a:srgbClr val="A4A3A4"/>
          </p15:clr>
        </p15:guide>
        <p15:guide id="11" pos="15127">
          <p15:clr>
            <a:srgbClr val="A4A3A4"/>
          </p15:clr>
        </p15:guide>
        <p15:guide id="12" pos="14777">
          <p15:clr>
            <a:srgbClr val="A4A3A4"/>
          </p15:clr>
        </p15:guide>
        <p15:guide id="13" pos="18400">
          <p15:clr>
            <a:srgbClr val="A4A3A4"/>
          </p15:clr>
        </p15:guide>
        <p15:guide id="14" pos="19064">
          <p15:clr>
            <a:srgbClr val="A4A3A4"/>
          </p15:clr>
        </p15:guide>
        <p15:guide id="15" pos="39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1F200"/>
    <a:srgbClr val="DE6745"/>
    <a:srgbClr val="8FD400"/>
    <a:srgbClr val="E6E6E6"/>
    <a:srgbClr val="B5B0AD"/>
    <a:srgbClr val="0018A8"/>
    <a:srgbClr val="221A5B"/>
    <a:srgbClr val="241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 varScale="1">
        <p:scale>
          <a:sx n="18" d="100"/>
          <a:sy n="18" d="100"/>
        </p:scale>
        <p:origin x="3108" y="108"/>
      </p:cViewPr>
      <p:guideLst>
        <p:guide orient="horz" pos="9051"/>
        <p:guide orient="horz" pos="5184"/>
        <p:guide orient="horz" pos="18873"/>
        <p:guide orient="horz" pos="10547"/>
        <p:guide orient="horz" pos="25824"/>
        <p:guide orient="horz" pos="17603"/>
        <p:guide orient="horz" pos="8825"/>
        <p:guide pos="11168"/>
        <p:guide/>
        <p:guide pos="4275"/>
        <p:guide pos="15127"/>
        <p:guide pos="14777"/>
        <p:guide pos="18400"/>
        <p:guide pos="19064"/>
        <p:guide pos="39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9313"/>
          </a:xfrm>
          <a:prstGeom prst="rect">
            <a:avLst/>
          </a:prstGeom>
        </p:spPr>
        <p:txBody>
          <a:bodyPr vert="horz" lIns="412392" tIns="206198" rIns="412392" bIns="206198" rtlCol="0"/>
          <a:lstStyle>
            <a:lvl1pPr algn="l" eaLnBrk="0" hangingPunct="0">
              <a:defRPr sz="54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19313"/>
          </a:xfrm>
          <a:prstGeom prst="rect">
            <a:avLst/>
          </a:prstGeom>
        </p:spPr>
        <p:txBody>
          <a:bodyPr vert="horz" wrap="square" lIns="412392" tIns="206198" rIns="412392" bIns="20619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4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95205B50-10DC-4B1B-98DF-F499D205457C}" type="datetimeFigureOut">
              <a:rPr lang="en-US"/>
              <a:pPr>
                <a:defRPr/>
              </a:pPr>
              <a:t>12/9/2019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90050" y="3181350"/>
            <a:ext cx="11237913" cy="158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2392" tIns="206198" rIns="412392" bIns="20619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132675"/>
            <a:ext cx="23855363" cy="19072225"/>
          </a:xfrm>
          <a:prstGeom prst="rect">
            <a:avLst/>
          </a:prstGeom>
        </p:spPr>
        <p:txBody>
          <a:bodyPr vert="horz" lIns="412392" tIns="206198" rIns="412392" bIns="206198" rtlCol="0"/>
          <a:lstStyle/>
          <a:p>
            <a:pPr lvl="0"/>
            <a:r>
              <a:rPr lang="pt-PT" noProof="0"/>
              <a:t>Click to edit Master text styles</a:t>
            </a:r>
          </a:p>
          <a:p>
            <a:pPr lvl="1"/>
            <a:r>
              <a:rPr lang="pt-PT" noProof="0"/>
              <a:t>Second level</a:t>
            </a:r>
          </a:p>
          <a:p>
            <a:pPr lvl="2"/>
            <a:r>
              <a:rPr lang="pt-PT" noProof="0"/>
              <a:t>Third level</a:t>
            </a:r>
          </a:p>
          <a:p>
            <a:pPr lvl="3"/>
            <a:r>
              <a:rPr lang="pt-PT" noProof="0"/>
              <a:t>Fourth level</a:t>
            </a:r>
          </a:p>
          <a:p>
            <a:pPr lvl="4"/>
            <a:r>
              <a:rPr lang="pt-PT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55825"/>
            <a:ext cx="12920663" cy="2119313"/>
          </a:xfrm>
          <a:prstGeom prst="rect">
            <a:avLst/>
          </a:prstGeom>
        </p:spPr>
        <p:txBody>
          <a:bodyPr vert="horz" lIns="412392" tIns="206198" rIns="412392" bIns="206198" rtlCol="0" anchor="b"/>
          <a:lstStyle>
            <a:lvl1pPr algn="l" eaLnBrk="0" hangingPunct="0">
              <a:defRPr sz="54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89413" y="40255825"/>
            <a:ext cx="12922250" cy="2119313"/>
          </a:xfrm>
          <a:prstGeom prst="rect">
            <a:avLst/>
          </a:prstGeom>
        </p:spPr>
        <p:txBody>
          <a:bodyPr vert="horz" wrap="square" lIns="412392" tIns="206198" rIns="412392" bIns="20619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5400"/>
            </a:lvl1pPr>
          </a:lstStyle>
          <a:p>
            <a:pPr>
              <a:defRPr/>
            </a:pPr>
            <a:fld id="{508EC65E-D3FC-42C0-B166-EC4F1EB382B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PT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D4D527-E54D-4C50-9A83-85EC78E6661E}" type="slidenum">
              <a:rPr lang="en-US" altLang="pt-PT" sz="5400" smtClean="0">
                <a:latin typeface="Times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pt-PT" sz="540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6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54">
            <a:extLst>
              <a:ext uri="{FF2B5EF4-FFF2-40B4-BE49-F238E27FC236}">
                <a16:creationId xmlns:a16="http://schemas.microsoft.com/office/drawing/2014/main" id="{DE4037E7-B6C2-4B1C-B605-DCA16F31782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-57150"/>
            <a:ext cx="22954222" cy="598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4" name="Rectangle 56">
            <a:extLst>
              <a:ext uri="{FF2B5EF4-FFF2-40B4-BE49-F238E27FC236}">
                <a16:creationId xmlns:a16="http://schemas.microsoft.com/office/drawing/2014/main" id="{DB51B8BD-8877-4C13-BB9A-990D5017B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975"/>
            <a:ext cx="30276800" cy="5899846"/>
          </a:xfrm>
          <a:prstGeom prst="rect">
            <a:avLst/>
          </a:prstGeom>
          <a:solidFill>
            <a:srgbClr val="8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pt-PT" altLang="pt-PT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E88B327-5F57-4812-BDCC-93D5BD068936}"/>
              </a:ext>
            </a:extLst>
          </p:cNvPr>
          <p:cNvGrpSpPr/>
          <p:nvPr userDrawn="1"/>
        </p:nvGrpSpPr>
        <p:grpSpPr>
          <a:xfrm>
            <a:off x="1068388" y="39230721"/>
            <a:ext cx="4680520" cy="2403888"/>
            <a:chOff x="1068388" y="39233722"/>
            <a:chExt cx="4680520" cy="2403888"/>
          </a:xfrm>
        </p:grpSpPr>
        <p:sp>
          <p:nvSpPr>
            <p:cNvPr id="144" name="Rectângulo 44">
              <a:extLst>
                <a:ext uri="{FF2B5EF4-FFF2-40B4-BE49-F238E27FC236}">
                  <a16:creationId xmlns:a16="http://schemas.microsoft.com/office/drawing/2014/main" id="{F859C5AD-9B47-4A0E-A654-760B66D26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388" y="39233722"/>
              <a:ext cx="468052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PT" altLang="pt-PT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lang="pt-PT" altLang="pt-PT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t-PT" altLang="pt-PT" sz="16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pt-PT" altLang="pt-PT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 Support of: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pt-PT" altLang="pt-PT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UID/EMS/00481/2019 – FCT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pt-PT" altLang="pt-PT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CENTRO-01-0145-FEDER-022083 </a:t>
              </a:r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57544201-5CD6-41CE-95AF-9400AD64D898}"/>
                </a:ext>
              </a:extLst>
            </p:cNvPr>
            <p:cNvGrpSpPr/>
            <p:nvPr/>
          </p:nvGrpSpPr>
          <p:grpSpPr>
            <a:xfrm>
              <a:off x="1148929" y="40173938"/>
              <a:ext cx="3765233" cy="1463672"/>
              <a:chOff x="868679" y="37249219"/>
              <a:chExt cx="3765233" cy="1463672"/>
            </a:xfrm>
          </p:grpSpPr>
          <p:pic>
            <p:nvPicPr>
              <p:cNvPr id="146" name="Imagem 14">
                <a:extLst>
                  <a:ext uri="{FF2B5EF4-FFF2-40B4-BE49-F238E27FC236}">
                    <a16:creationId xmlns:a16="http://schemas.microsoft.com/office/drawing/2014/main" id="{8BB05B76-8176-4EE1-881E-D04F53A266D1}"/>
                  </a:ext>
                </a:extLst>
              </p:cNvPr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95" t="2449" r="16748" b="69471"/>
              <a:stretch/>
            </p:blipFill>
            <p:spPr bwMode="auto">
              <a:xfrm>
                <a:off x="868679" y="37249219"/>
                <a:ext cx="1383665" cy="59055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47" name="Imagem 15" descr="Resultado de imagem para portugal2020">
                <a:extLst>
                  <a:ext uri="{FF2B5EF4-FFF2-40B4-BE49-F238E27FC236}">
                    <a16:creationId xmlns:a16="http://schemas.microsoft.com/office/drawing/2014/main" id="{37AADE21-3497-4BE0-B5B6-4DEEBF0A2F90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4238" y="37335579"/>
                <a:ext cx="1371600" cy="41783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" name="Imagem 16" descr="Resultado de imagem para fct simbolo">
                <a:extLst>
                  <a:ext uri="{FF2B5EF4-FFF2-40B4-BE49-F238E27FC236}">
                    <a16:creationId xmlns:a16="http://schemas.microsoft.com/office/drawing/2014/main" id="{1F204DAC-1901-49AE-81EF-FBC0F26076FA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7804" y="38058206"/>
                <a:ext cx="1510665" cy="5334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" name="Imagem 17" descr="Resultado de imagem para feder">
                <a:extLst>
                  <a:ext uri="{FF2B5EF4-FFF2-40B4-BE49-F238E27FC236}">
                    <a16:creationId xmlns:a16="http://schemas.microsoft.com/office/drawing/2014/main" id="{A1D6B2E8-4603-41F6-B47A-E644695557F1}"/>
                  </a:ext>
                </a:extLst>
              </p:cNvPr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3187" y="37936921"/>
                <a:ext cx="1990725" cy="77597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615EDDC-9441-4197-9A7F-DAF9ADB29E9C}"/>
              </a:ext>
            </a:extLst>
          </p:cNvPr>
          <p:cNvGrpSpPr/>
          <p:nvPr userDrawn="1"/>
        </p:nvGrpSpPr>
        <p:grpSpPr>
          <a:xfrm>
            <a:off x="713491" y="765874"/>
            <a:ext cx="8917484" cy="2912454"/>
            <a:chOff x="17286288" y="2506663"/>
            <a:chExt cx="5108576" cy="1668463"/>
          </a:xfrm>
        </p:grpSpPr>
        <p:sp>
          <p:nvSpPr>
            <p:cNvPr id="471" name="Freeform 83">
              <a:extLst>
                <a:ext uri="{FF2B5EF4-FFF2-40B4-BE49-F238E27FC236}">
                  <a16:creationId xmlns:a16="http://schemas.microsoft.com/office/drawing/2014/main" id="{2F833E0F-CDE5-45C1-83A1-A66FF023CA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7876" y="2506663"/>
              <a:ext cx="257175" cy="579438"/>
            </a:xfrm>
            <a:custGeom>
              <a:avLst/>
              <a:gdLst>
                <a:gd name="T0" fmla="*/ 0 w 109"/>
                <a:gd name="T1" fmla="*/ 55 h 242"/>
                <a:gd name="T2" fmla="*/ 31 w 109"/>
                <a:gd name="T3" fmla="*/ 55 h 242"/>
                <a:gd name="T4" fmla="*/ 31 w 109"/>
                <a:gd name="T5" fmla="*/ 0 h 242"/>
                <a:gd name="T6" fmla="*/ 72 w 109"/>
                <a:gd name="T7" fmla="*/ 0 h 242"/>
                <a:gd name="T8" fmla="*/ 72 w 109"/>
                <a:gd name="T9" fmla="*/ 55 h 242"/>
                <a:gd name="T10" fmla="*/ 109 w 109"/>
                <a:gd name="T11" fmla="*/ 55 h 242"/>
                <a:gd name="T12" fmla="*/ 109 w 109"/>
                <a:gd name="T13" fmla="*/ 86 h 242"/>
                <a:gd name="T14" fmla="*/ 72 w 109"/>
                <a:gd name="T15" fmla="*/ 86 h 242"/>
                <a:gd name="T16" fmla="*/ 72 w 109"/>
                <a:gd name="T17" fmla="*/ 185 h 242"/>
                <a:gd name="T18" fmla="*/ 92 w 109"/>
                <a:gd name="T19" fmla="*/ 210 h 242"/>
                <a:gd name="T20" fmla="*/ 109 w 109"/>
                <a:gd name="T21" fmla="*/ 209 h 242"/>
                <a:gd name="T22" fmla="*/ 109 w 109"/>
                <a:gd name="T23" fmla="*/ 240 h 242"/>
                <a:gd name="T24" fmla="*/ 82 w 109"/>
                <a:gd name="T25" fmla="*/ 242 h 242"/>
                <a:gd name="T26" fmla="*/ 31 w 109"/>
                <a:gd name="T27" fmla="*/ 195 h 242"/>
                <a:gd name="T28" fmla="*/ 31 w 109"/>
                <a:gd name="T29" fmla="*/ 86 h 242"/>
                <a:gd name="T30" fmla="*/ 0 w 109"/>
                <a:gd name="T31" fmla="*/ 86 h 242"/>
                <a:gd name="T32" fmla="*/ 0 w 109"/>
                <a:gd name="T33" fmla="*/ 5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242">
                  <a:moveTo>
                    <a:pt x="0" y="55"/>
                  </a:moveTo>
                  <a:lnTo>
                    <a:pt x="31" y="55"/>
                  </a:lnTo>
                  <a:lnTo>
                    <a:pt x="31" y="0"/>
                  </a:lnTo>
                  <a:lnTo>
                    <a:pt x="72" y="0"/>
                  </a:lnTo>
                  <a:lnTo>
                    <a:pt x="72" y="55"/>
                  </a:lnTo>
                  <a:lnTo>
                    <a:pt x="109" y="55"/>
                  </a:lnTo>
                  <a:lnTo>
                    <a:pt x="109" y="86"/>
                  </a:lnTo>
                  <a:lnTo>
                    <a:pt x="72" y="86"/>
                  </a:lnTo>
                  <a:lnTo>
                    <a:pt x="72" y="185"/>
                  </a:lnTo>
                  <a:cubicBezTo>
                    <a:pt x="72" y="201"/>
                    <a:pt x="73" y="210"/>
                    <a:pt x="92" y="210"/>
                  </a:cubicBezTo>
                  <a:cubicBezTo>
                    <a:pt x="97" y="210"/>
                    <a:pt x="103" y="210"/>
                    <a:pt x="109" y="209"/>
                  </a:cubicBezTo>
                  <a:lnTo>
                    <a:pt x="109" y="240"/>
                  </a:lnTo>
                  <a:cubicBezTo>
                    <a:pt x="100" y="241"/>
                    <a:pt x="91" y="242"/>
                    <a:pt x="82" y="242"/>
                  </a:cubicBezTo>
                  <a:cubicBezTo>
                    <a:pt x="40" y="242"/>
                    <a:pt x="32" y="226"/>
                    <a:pt x="31" y="195"/>
                  </a:cubicBezTo>
                  <a:lnTo>
                    <a:pt x="31" y="86"/>
                  </a:lnTo>
                  <a:lnTo>
                    <a:pt x="0" y="86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2" name="Freeform 84">
              <a:extLst>
                <a:ext uri="{FF2B5EF4-FFF2-40B4-BE49-F238E27FC236}">
                  <a16:creationId xmlns:a16="http://schemas.microsoft.com/office/drawing/2014/main" id="{227BDBF4-910D-431E-955A-6841969C82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76801" y="2625726"/>
              <a:ext cx="434975" cy="468313"/>
            </a:xfrm>
            <a:custGeom>
              <a:avLst/>
              <a:gdLst>
                <a:gd name="T0" fmla="*/ 136 w 184"/>
                <a:gd name="T1" fmla="*/ 82 h 195"/>
                <a:gd name="T2" fmla="*/ 90 w 184"/>
                <a:gd name="T3" fmla="*/ 33 h 195"/>
                <a:gd name="T4" fmla="*/ 41 w 184"/>
                <a:gd name="T5" fmla="*/ 82 h 195"/>
                <a:gd name="T6" fmla="*/ 136 w 184"/>
                <a:gd name="T7" fmla="*/ 82 h 195"/>
                <a:gd name="T8" fmla="*/ 41 w 184"/>
                <a:gd name="T9" fmla="*/ 109 h 195"/>
                <a:gd name="T10" fmla="*/ 91 w 184"/>
                <a:gd name="T11" fmla="*/ 163 h 195"/>
                <a:gd name="T12" fmla="*/ 136 w 184"/>
                <a:gd name="T13" fmla="*/ 132 h 195"/>
                <a:gd name="T14" fmla="*/ 174 w 184"/>
                <a:gd name="T15" fmla="*/ 132 h 195"/>
                <a:gd name="T16" fmla="*/ 91 w 184"/>
                <a:gd name="T17" fmla="*/ 195 h 195"/>
                <a:gd name="T18" fmla="*/ 0 w 184"/>
                <a:gd name="T19" fmla="*/ 98 h 195"/>
                <a:gd name="T20" fmla="*/ 90 w 184"/>
                <a:gd name="T21" fmla="*/ 0 h 195"/>
                <a:gd name="T22" fmla="*/ 177 w 184"/>
                <a:gd name="T23" fmla="*/ 109 h 195"/>
                <a:gd name="T24" fmla="*/ 41 w 184"/>
                <a:gd name="T25" fmla="*/ 10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95">
                  <a:moveTo>
                    <a:pt x="136" y="82"/>
                  </a:moveTo>
                  <a:cubicBezTo>
                    <a:pt x="135" y="56"/>
                    <a:pt x="117" y="33"/>
                    <a:pt x="90" y="33"/>
                  </a:cubicBezTo>
                  <a:cubicBezTo>
                    <a:pt x="61" y="33"/>
                    <a:pt x="42" y="54"/>
                    <a:pt x="41" y="82"/>
                  </a:cubicBezTo>
                  <a:lnTo>
                    <a:pt x="136" y="82"/>
                  </a:lnTo>
                  <a:close/>
                  <a:moveTo>
                    <a:pt x="41" y="109"/>
                  </a:moveTo>
                  <a:cubicBezTo>
                    <a:pt x="41" y="137"/>
                    <a:pt x="57" y="163"/>
                    <a:pt x="91" y="163"/>
                  </a:cubicBezTo>
                  <a:cubicBezTo>
                    <a:pt x="114" y="163"/>
                    <a:pt x="129" y="153"/>
                    <a:pt x="136" y="132"/>
                  </a:cubicBezTo>
                  <a:lnTo>
                    <a:pt x="174" y="132"/>
                  </a:lnTo>
                  <a:cubicBezTo>
                    <a:pt x="165" y="173"/>
                    <a:pt x="131" y="195"/>
                    <a:pt x="91" y="195"/>
                  </a:cubicBezTo>
                  <a:cubicBezTo>
                    <a:pt x="33" y="195"/>
                    <a:pt x="0" y="155"/>
                    <a:pt x="0" y="98"/>
                  </a:cubicBezTo>
                  <a:cubicBezTo>
                    <a:pt x="0" y="46"/>
                    <a:pt x="34" y="0"/>
                    <a:pt x="90" y="0"/>
                  </a:cubicBezTo>
                  <a:cubicBezTo>
                    <a:pt x="148" y="0"/>
                    <a:pt x="184" y="53"/>
                    <a:pt x="177" y="109"/>
                  </a:cubicBezTo>
                  <a:lnTo>
                    <a:pt x="41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3" name="Freeform 85">
              <a:extLst>
                <a:ext uri="{FF2B5EF4-FFF2-40B4-BE49-F238E27FC236}">
                  <a16:creationId xmlns:a16="http://schemas.microsoft.com/office/drawing/2014/main" id="{E6FADC52-D59A-4F11-8CFA-270050F71D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51463" y="2625726"/>
              <a:ext cx="633413" cy="455613"/>
            </a:xfrm>
            <a:custGeom>
              <a:avLst/>
              <a:gdLst>
                <a:gd name="T0" fmla="*/ 0 w 268"/>
                <a:gd name="T1" fmla="*/ 5 h 190"/>
                <a:gd name="T2" fmla="*/ 38 w 268"/>
                <a:gd name="T3" fmla="*/ 5 h 190"/>
                <a:gd name="T4" fmla="*/ 38 w 268"/>
                <a:gd name="T5" fmla="*/ 31 h 190"/>
                <a:gd name="T6" fmla="*/ 40 w 268"/>
                <a:gd name="T7" fmla="*/ 31 h 190"/>
                <a:gd name="T8" fmla="*/ 96 w 268"/>
                <a:gd name="T9" fmla="*/ 0 h 190"/>
                <a:gd name="T10" fmla="*/ 148 w 268"/>
                <a:gd name="T11" fmla="*/ 31 h 190"/>
                <a:gd name="T12" fmla="*/ 206 w 268"/>
                <a:gd name="T13" fmla="*/ 0 h 190"/>
                <a:gd name="T14" fmla="*/ 268 w 268"/>
                <a:gd name="T15" fmla="*/ 63 h 190"/>
                <a:gd name="T16" fmla="*/ 268 w 268"/>
                <a:gd name="T17" fmla="*/ 190 h 190"/>
                <a:gd name="T18" fmla="*/ 227 w 268"/>
                <a:gd name="T19" fmla="*/ 190 h 190"/>
                <a:gd name="T20" fmla="*/ 227 w 268"/>
                <a:gd name="T21" fmla="*/ 82 h 190"/>
                <a:gd name="T22" fmla="*/ 194 w 268"/>
                <a:gd name="T23" fmla="*/ 33 h 190"/>
                <a:gd name="T24" fmla="*/ 154 w 268"/>
                <a:gd name="T25" fmla="*/ 82 h 190"/>
                <a:gd name="T26" fmla="*/ 154 w 268"/>
                <a:gd name="T27" fmla="*/ 190 h 190"/>
                <a:gd name="T28" fmla="*/ 114 w 268"/>
                <a:gd name="T29" fmla="*/ 190 h 190"/>
                <a:gd name="T30" fmla="*/ 114 w 268"/>
                <a:gd name="T31" fmla="*/ 72 h 190"/>
                <a:gd name="T32" fmla="*/ 81 w 268"/>
                <a:gd name="T33" fmla="*/ 33 h 190"/>
                <a:gd name="T34" fmla="*/ 41 w 268"/>
                <a:gd name="T35" fmla="*/ 81 h 190"/>
                <a:gd name="T36" fmla="*/ 41 w 268"/>
                <a:gd name="T37" fmla="*/ 190 h 190"/>
                <a:gd name="T38" fmla="*/ 0 w 268"/>
                <a:gd name="T39" fmla="*/ 190 h 190"/>
                <a:gd name="T40" fmla="*/ 0 w 268"/>
                <a:gd name="T41" fmla="*/ 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8" h="190">
                  <a:moveTo>
                    <a:pt x="0" y="5"/>
                  </a:moveTo>
                  <a:lnTo>
                    <a:pt x="38" y="5"/>
                  </a:lnTo>
                  <a:lnTo>
                    <a:pt x="38" y="31"/>
                  </a:lnTo>
                  <a:lnTo>
                    <a:pt x="40" y="31"/>
                  </a:lnTo>
                  <a:cubicBezTo>
                    <a:pt x="52" y="13"/>
                    <a:pt x="67" y="0"/>
                    <a:pt x="96" y="0"/>
                  </a:cubicBezTo>
                  <a:cubicBezTo>
                    <a:pt x="119" y="0"/>
                    <a:pt x="140" y="10"/>
                    <a:pt x="148" y="31"/>
                  </a:cubicBezTo>
                  <a:cubicBezTo>
                    <a:pt x="162" y="12"/>
                    <a:pt x="179" y="0"/>
                    <a:pt x="206" y="0"/>
                  </a:cubicBezTo>
                  <a:cubicBezTo>
                    <a:pt x="245" y="0"/>
                    <a:pt x="268" y="18"/>
                    <a:pt x="268" y="63"/>
                  </a:cubicBezTo>
                  <a:lnTo>
                    <a:pt x="268" y="190"/>
                  </a:lnTo>
                  <a:lnTo>
                    <a:pt x="227" y="190"/>
                  </a:lnTo>
                  <a:lnTo>
                    <a:pt x="227" y="82"/>
                  </a:lnTo>
                  <a:cubicBezTo>
                    <a:pt x="227" y="53"/>
                    <a:pt x="226" y="33"/>
                    <a:pt x="194" y="33"/>
                  </a:cubicBezTo>
                  <a:cubicBezTo>
                    <a:pt x="166" y="33"/>
                    <a:pt x="154" y="51"/>
                    <a:pt x="154" y="82"/>
                  </a:cubicBezTo>
                  <a:lnTo>
                    <a:pt x="154" y="190"/>
                  </a:lnTo>
                  <a:lnTo>
                    <a:pt x="114" y="190"/>
                  </a:lnTo>
                  <a:lnTo>
                    <a:pt x="114" y="72"/>
                  </a:lnTo>
                  <a:cubicBezTo>
                    <a:pt x="114" y="46"/>
                    <a:pt x="106" y="33"/>
                    <a:pt x="81" y="33"/>
                  </a:cubicBezTo>
                  <a:cubicBezTo>
                    <a:pt x="60" y="33"/>
                    <a:pt x="41" y="50"/>
                    <a:pt x="41" y="81"/>
                  </a:cubicBezTo>
                  <a:lnTo>
                    <a:pt x="41" y="190"/>
                  </a:lnTo>
                  <a:lnTo>
                    <a:pt x="0" y="19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4" name="Freeform 86">
              <a:extLst>
                <a:ext uri="{FF2B5EF4-FFF2-40B4-BE49-F238E27FC236}">
                  <a16:creationId xmlns:a16="http://schemas.microsoft.com/office/drawing/2014/main" id="{127F2EAC-8AFE-4DF0-B3E1-6A6B15F6BD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46788" y="2625726"/>
              <a:ext cx="434975" cy="468313"/>
            </a:xfrm>
            <a:custGeom>
              <a:avLst/>
              <a:gdLst>
                <a:gd name="T0" fmla="*/ 124 w 184"/>
                <a:gd name="T1" fmla="*/ 98 h 195"/>
                <a:gd name="T2" fmla="*/ 74 w 184"/>
                <a:gd name="T3" fmla="*/ 109 h 195"/>
                <a:gd name="T4" fmla="*/ 41 w 184"/>
                <a:gd name="T5" fmla="*/ 140 h 195"/>
                <a:gd name="T6" fmla="*/ 78 w 184"/>
                <a:gd name="T7" fmla="*/ 163 h 195"/>
                <a:gd name="T8" fmla="*/ 124 w 184"/>
                <a:gd name="T9" fmla="*/ 128 h 195"/>
                <a:gd name="T10" fmla="*/ 124 w 184"/>
                <a:gd name="T11" fmla="*/ 98 h 195"/>
                <a:gd name="T12" fmla="*/ 165 w 184"/>
                <a:gd name="T13" fmla="*/ 149 h 195"/>
                <a:gd name="T14" fmla="*/ 174 w 184"/>
                <a:gd name="T15" fmla="*/ 163 h 195"/>
                <a:gd name="T16" fmla="*/ 184 w 184"/>
                <a:gd name="T17" fmla="*/ 163 h 195"/>
                <a:gd name="T18" fmla="*/ 184 w 184"/>
                <a:gd name="T19" fmla="*/ 191 h 195"/>
                <a:gd name="T20" fmla="*/ 159 w 184"/>
                <a:gd name="T21" fmla="*/ 195 h 195"/>
                <a:gd name="T22" fmla="*/ 127 w 184"/>
                <a:gd name="T23" fmla="*/ 173 h 195"/>
                <a:gd name="T24" fmla="*/ 63 w 184"/>
                <a:gd name="T25" fmla="*/ 195 h 195"/>
                <a:gd name="T26" fmla="*/ 0 w 184"/>
                <a:gd name="T27" fmla="*/ 141 h 195"/>
                <a:gd name="T28" fmla="*/ 71 w 184"/>
                <a:gd name="T29" fmla="*/ 84 h 195"/>
                <a:gd name="T30" fmla="*/ 126 w 184"/>
                <a:gd name="T31" fmla="*/ 58 h 195"/>
                <a:gd name="T32" fmla="*/ 88 w 184"/>
                <a:gd name="T33" fmla="*/ 33 h 195"/>
                <a:gd name="T34" fmla="*/ 47 w 184"/>
                <a:gd name="T35" fmla="*/ 62 h 195"/>
                <a:gd name="T36" fmla="*/ 7 w 184"/>
                <a:gd name="T37" fmla="*/ 62 h 195"/>
                <a:gd name="T38" fmla="*/ 91 w 184"/>
                <a:gd name="T39" fmla="*/ 0 h 195"/>
                <a:gd name="T40" fmla="*/ 165 w 184"/>
                <a:gd name="T41" fmla="*/ 54 h 195"/>
                <a:gd name="T42" fmla="*/ 165 w 184"/>
                <a:gd name="T43" fmla="*/ 14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4" h="195">
                  <a:moveTo>
                    <a:pt x="124" y="98"/>
                  </a:moveTo>
                  <a:cubicBezTo>
                    <a:pt x="112" y="106"/>
                    <a:pt x="92" y="106"/>
                    <a:pt x="74" y="109"/>
                  </a:cubicBezTo>
                  <a:cubicBezTo>
                    <a:pt x="56" y="112"/>
                    <a:pt x="41" y="118"/>
                    <a:pt x="41" y="140"/>
                  </a:cubicBezTo>
                  <a:cubicBezTo>
                    <a:pt x="41" y="158"/>
                    <a:pt x="64" y="163"/>
                    <a:pt x="78" y="163"/>
                  </a:cubicBezTo>
                  <a:cubicBezTo>
                    <a:pt x="96" y="163"/>
                    <a:pt x="124" y="154"/>
                    <a:pt x="124" y="128"/>
                  </a:cubicBezTo>
                  <a:lnTo>
                    <a:pt x="124" y="98"/>
                  </a:lnTo>
                  <a:close/>
                  <a:moveTo>
                    <a:pt x="165" y="149"/>
                  </a:moveTo>
                  <a:cubicBezTo>
                    <a:pt x="165" y="159"/>
                    <a:pt x="167" y="163"/>
                    <a:pt x="174" y="163"/>
                  </a:cubicBezTo>
                  <a:cubicBezTo>
                    <a:pt x="177" y="163"/>
                    <a:pt x="180" y="163"/>
                    <a:pt x="184" y="163"/>
                  </a:cubicBezTo>
                  <a:lnTo>
                    <a:pt x="184" y="191"/>
                  </a:lnTo>
                  <a:cubicBezTo>
                    <a:pt x="178" y="193"/>
                    <a:pt x="166" y="195"/>
                    <a:pt x="159" y="195"/>
                  </a:cubicBezTo>
                  <a:cubicBezTo>
                    <a:pt x="142" y="195"/>
                    <a:pt x="130" y="190"/>
                    <a:pt x="127" y="173"/>
                  </a:cubicBezTo>
                  <a:cubicBezTo>
                    <a:pt x="111" y="189"/>
                    <a:pt x="85" y="195"/>
                    <a:pt x="63" y="195"/>
                  </a:cubicBezTo>
                  <a:cubicBezTo>
                    <a:pt x="30" y="195"/>
                    <a:pt x="0" y="178"/>
                    <a:pt x="0" y="141"/>
                  </a:cubicBezTo>
                  <a:cubicBezTo>
                    <a:pt x="0" y="95"/>
                    <a:pt x="37" y="88"/>
                    <a:pt x="71" y="84"/>
                  </a:cubicBezTo>
                  <a:cubicBezTo>
                    <a:pt x="100" y="78"/>
                    <a:pt x="126" y="82"/>
                    <a:pt x="126" y="58"/>
                  </a:cubicBezTo>
                  <a:cubicBezTo>
                    <a:pt x="126" y="37"/>
                    <a:pt x="105" y="33"/>
                    <a:pt x="88" y="33"/>
                  </a:cubicBezTo>
                  <a:cubicBezTo>
                    <a:pt x="65" y="33"/>
                    <a:pt x="49" y="42"/>
                    <a:pt x="47" y="62"/>
                  </a:cubicBezTo>
                  <a:lnTo>
                    <a:pt x="7" y="62"/>
                  </a:lnTo>
                  <a:cubicBezTo>
                    <a:pt x="9" y="14"/>
                    <a:pt x="50" y="0"/>
                    <a:pt x="91" y="0"/>
                  </a:cubicBezTo>
                  <a:cubicBezTo>
                    <a:pt x="127" y="0"/>
                    <a:pt x="165" y="15"/>
                    <a:pt x="165" y="54"/>
                  </a:cubicBezTo>
                  <a:lnTo>
                    <a:pt x="165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5" name="Freeform 87">
              <a:extLst>
                <a:ext uri="{FF2B5EF4-FFF2-40B4-BE49-F238E27FC236}">
                  <a16:creationId xmlns:a16="http://schemas.microsoft.com/office/drawing/2014/main" id="{94D9C879-6546-4708-AE85-7E4218B76F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97401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6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2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6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6" name="Freeform 88">
              <a:extLst>
                <a:ext uri="{FF2B5EF4-FFF2-40B4-BE49-F238E27FC236}">
                  <a16:creationId xmlns:a16="http://schemas.microsoft.com/office/drawing/2014/main" id="{981069DB-E57E-4B74-8AD5-E43E2B9B1A3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524413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7" name="Freeform 89">
              <a:extLst>
                <a:ext uri="{FF2B5EF4-FFF2-40B4-BE49-F238E27FC236}">
                  <a16:creationId xmlns:a16="http://schemas.microsoft.com/office/drawing/2014/main" id="{97534C41-59E4-425B-B0B2-AF46DC1A2F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6253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4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3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2" y="10"/>
                    <a:pt x="43" y="10"/>
                  </a:cubicBezTo>
                  <a:cubicBezTo>
                    <a:pt x="24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8" name="Freeform 90">
              <a:extLst>
                <a:ext uri="{FF2B5EF4-FFF2-40B4-BE49-F238E27FC236}">
                  <a16:creationId xmlns:a16="http://schemas.microsoft.com/office/drawing/2014/main" id="{B750E323-BC13-4156-91DD-207F0353E4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75263" y="3302001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40 h 128"/>
                <a:gd name="T6" fmla="*/ 29 w 49"/>
                <a:gd name="T7" fmla="*/ 40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8 h 128"/>
                <a:gd name="T14" fmla="*/ 49 w 49"/>
                <a:gd name="T15" fmla="*/ 128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40 h 128"/>
                <a:gd name="T22" fmla="*/ 0 w 49"/>
                <a:gd name="T23" fmla="*/ 40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40"/>
                  </a:lnTo>
                  <a:lnTo>
                    <a:pt x="29" y="40"/>
                  </a:lnTo>
                  <a:lnTo>
                    <a:pt x="29" y="105"/>
                  </a:lnTo>
                  <a:cubicBezTo>
                    <a:pt x="29" y="113"/>
                    <a:pt x="30" y="118"/>
                    <a:pt x="39" y="118"/>
                  </a:cubicBezTo>
                  <a:cubicBezTo>
                    <a:pt x="42" y="118"/>
                    <a:pt x="45" y="118"/>
                    <a:pt x="49" y="118"/>
                  </a:cubicBezTo>
                  <a:lnTo>
                    <a:pt x="49" y="128"/>
                  </a:lnTo>
                  <a:cubicBezTo>
                    <a:pt x="45" y="128"/>
                    <a:pt x="42" y="128"/>
                    <a:pt x="38" y="128"/>
                  </a:cubicBezTo>
                  <a:cubicBezTo>
                    <a:pt x="22" y="128"/>
                    <a:pt x="17" y="123"/>
                    <a:pt x="17" y="106"/>
                  </a:cubicBezTo>
                  <a:lnTo>
                    <a:pt x="17" y="40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79" name="Freeform 91">
              <a:extLst>
                <a:ext uri="{FF2B5EF4-FFF2-40B4-BE49-F238E27FC236}">
                  <a16:creationId xmlns:a16="http://schemas.microsoft.com/office/drawing/2014/main" id="{28DEF08D-386E-40C4-9287-80A035FF65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2 w 48"/>
                <a:gd name="T13" fmla="*/ 48 h 100"/>
                <a:gd name="T14" fmla="*/ 12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1" y="0"/>
                    <a:pt x="48" y="1"/>
                  </a:cubicBezTo>
                  <a:lnTo>
                    <a:pt x="48" y="13"/>
                  </a:lnTo>
                  <a:cubicBezTo>
                    <a:pt x="27" y="12"/>
                    <a:pt x="12" y="28"/>
                    <a:pt x="12" y="48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0" name="Freeform 92">
              <a:extLst>
                <a:ext uri="{FF2B5EF4-FFF2-40B4-BE49-F238E27FC236}">
                  <a16:creationId xmlns:a16="http://schemas.microsoft.com/office/drawing/2014/main" id="{5C99C037-9B60-4CA5-B7F2-F3CA8266B46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243551" y="3367088"/>
              <a:ext cx="207963" cy="247650"/>
            </a:xfrm>
            <a:custGeom>
              <a:avLst/>
              <a:gdLst>
                <a:gd name="T0" fmla="*/ 75 w 88"/>
                <a:gd name="T1" fmla="*/ 44 h 103"/>
                <a:gd name="T2" fmla="*/ 44 w 88"/>
                <a:gd name="T3" fmla="*/ 10 h 103"/>
                <a:gd name="T4" fmla="*/ 12 w 88"/>
                <a:gd name="T5" fmla="*/ 44 h 103"/>
                <a:gd name="T6" fmla="*/ 75 w 88"/>
                <a:gd name="T7" fmla="*/ 44 h 103"/>
                <a:gd name="T8" fmla="*/ 12 w 88"/>
                <a:gd name="T9" fmla="*/ 54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1 h 103"/>
                <a:gd name="T20" fmla="*/ 44 w 88"/>
                <a:gd name="T21" fmla="*/ 0 h 103"/>
                <a:gd name="T22" fmla="*/ 87 w 88"/>
                <a:gd name="T23" fmla="*/ 54 h 103"/>
                <a:gd name="T24" fmla="*/ 12 w 88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4"/>
                  </a:moveTo>
                  <a:cubicBezTo>
                    <a:pt x="75" y="26"/>
                    <a:pt x="64" y="10"/>
                    <a:pt x="44" y="10"/>
                  </a:cubicBezTo>
                  <a:cubicBezTo>
                    <a:pt x="25" y="10"/>
                    <a:pt x="14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3" y="72"/>
                    <a:pt x="22" y="93"/>
                    <a:pt x="44" y="93"/>
                  </a:cubicBezTo>
                  <a:cubicBezTo>
                    <a:pt x="62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0"/>
                    <a:pt x="69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6" y="0"/>
                    <a:pt x="88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1" name="Freeform 93">
              <a:extLst>
                <a:ext uri="{FF2B5EF4-FFF2-40B4-BE49-F238E27FC236}">
                  <a16:creationId xmlns:a16="http://schemas.microsoft.com/office/drawing/2014/main" id="{4807AF22-DDEA-4BB1-B402-AD657FABDA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578513" y="3282951"/>
              <a:ext cx="117475" cy="323850"/>
            </a:xfrm>
            <a:custGeom>
              <a:avLst/>
              <a:gdLst>
                <a:gd name="T0" fmla="*/ 48 w 50"/>
                <a:gd name="T1" fmla="*/ 48 h 135"/>
                <a:gd name="T2" fmla="*/ 29 w 50"/>
                <a:gd name="T3" fmla="*/ 48 h 135"/>
                <a:gd name="T4" fmla="*/ 29 w 50"/>
                <a:gd name="T5" fmla="*/ 135 h 135"/>
                <a:gd name="T6" fmla="*/ 17 w 50"/>
                <a:gd name="T7" fmla="*/ 135 h 135"/>
                <a:gd name="T8" fmla="*/ 17 w 50"/>
                <a:gd name="T9" fmla="*/ 48 h 135"/>
                <a:gd name="T10" fmla="*/ 0 w 50"/>
                <a:gd name="T11" fmla="*/ 48 h 135"/>
                <a:gd name="T12" fmla="*/ 0 w 50"/>
                <a:gd name="T13" fmla="*/ 37 h 135"/>
                <a:gd name="T14" fmla="*/ 17 w 50"/>
                <a:gd name="T15" fmla="*/ 37 h 135"/>
                <a:gd name="T16" fmla="*/ 17 w 50"/>
                <a:gd name="T17" fmla="*/ 29 h 135"/>
                <a:gd name="T18" fmla="*/ 40 w 50"/>
                <a:gd name="T19" fmla="*/ 0 h 135"/>
                <a:gd name="T20" fmla="*/ 50 w 50"/>
                <a:gd name="T21" fmla="*/ 1 h 135"/>
                <a:gd name="T22" fmla="*/ 50 w 50"/>
                <a:gd name="T23" fmla="*/ 11 h 135"/>
                <a:gd name="T24" fmla="*/ 42 w 50"/>
                <a:gd name="T25" fmla="*/ 10 h 135"/>
                <a:gd name="T26" fmla="*/ 29 w 50"/>
                <a:gd name="T27" fmla="*/ 29 h 135"/>
                <a:gd name="T28" fmla="*/ 29 w 50"/>
                <a:gd name="T29" fmla="*/ 37 h 135"/>
                <a:gd name="T30" fmla="*/ 48 w 50"/>
                <a:gd name="T31" fmla="*/ 37 h 135"/>
                <a:gd name="T32" fmla="*/ 48 w 50"/>
                <a:gd name="T33" fmla="*/ 4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135">
                  <a:moveTo>
                    <a:pt x="48" y="48"/>
                  </a:moveTo>
                  <a:lnTo>
                    <a:pt x="29" y="48"/>
                  </a:lnTo>
                  <a:lnTo>
                    <a:pt x="29" y="135"/>
                  </a:lnTo>
                  <a:lnTo>
                    <a:pt x="17" y="135"/>
                  </a:lnTo>
                  <a:lnTo>
                    <a:pt x="17" y="48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29"/>
                  </a:lnTo>
                  <a:cubicBezTo>
                    <a:pt x="16" y="12"/>
                    <a:pt x="21" y="0"/>
                    <a:pt x="40" y="0"/>
                  </a:cubicBezTo>
                  <a:cubicBezTo>
                    <a:pt x="44" y="0"/>
                    <a:pt x="47" y="0"/>
                    <a:pt x="50" y="1"/>
                  </a:cubicBezTo>
                  <a:lnTo>
                    <a:pt x="50" y="11"/>
                  </a:lnTo>
                  <a:cubicBezTo>
                    <a:pt x="47" y="10"/>
                    <a:pt x="44" y="10"/>
                    <a:pt x="42" y="10"/>
                  </a:cubicBezTo>
                  <a:cubicBezTo>
                    <a:pt x="28" y="10"/>
                    <a:pt x="29" y="18"/>
                    <a:pt x="29" y="29"/>
                  </a:cubicBezTo>
                  <a:lnTo>
                    <a:pt x="29" y="37"/>
                  </a:lnTo>
                  <a:lnTo>
                    <a:pt x="48" y="37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2" name="Freeform 94">
              <a:extLst>
                <a:ext uri="{FF2B5EF4-FFF2-40B4-BE49-F238E27FC236}">
                  <a16:creationId xmlns:a16="http://schemas.microsoft.com/office/drawing/2014/main" id="{CD6E5DCD-1AD7-4250-9AA0-AC525AABAE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700751" y="3367088"/>
              <a:ext cx="220663" cy="247650"/>
            </a:xfrm>
            <a:custGeom>
              <a:avLst/>
              <a:gdLst>
                <a:gd name="T0" fmla="*/ 12 w 93"/>
                <a:gd name="T1" fmla="*/ 51 h 103"/>
                <a:gd name="T2" fmla="*/ 47 w 93"/>
                <a:gd name="T3" fmla="*/ 93 h 103"/>
                <a:gd name="T4" fmla="*/ 81 w 93"/>
                <a:gd name="T5" fmla="*/ 51 h 103"/>
                <a:gd name="T6" fmla="*/ 47 w 93"/>
                <a:gd name="T7" fmla="*/ 10 h 103"/>
                <a:gd name="T8" fmla="*/ 12 w 93"/>
                <a:gd name="T9" fmla="*/ 51 h 103"/>
                <a:gd name="T10" fmla="*/ 93 w 93"/>
                <a:gd name="T11" fmla="*/ 51 h 103"/>
                <a:gd name="T12" fmla="*/ 47 w 93"/>
                <a:gd name="T13" fmla="*/ 103 h 103"/>
                <a:gd name="T14" fmla="*/ 0 w 93"/>
                <a:gd name="T15" fmla="*/ 51 h 103"/>
                <a:gd name="T16" fmla="*/ 47 w 93"/>
                <a:gd name="T17" fmla="*/ 0 h 103"/>
                <a:gd name="T18" fmla="*/ 93 w 93"/>
                <a:gd name="T19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103">
                  <a:moveTo>
                    <a:pt x="12" y="51"/>
                  </a:moveTo>
                  <a:cubicBezTo>
                    <a:pt x="12" y="72"/>
                    <a:pt x="24" y="93"/>
                    <a:pt x="47" y="93"/>
                  </a:cubicBezTo>
                  <a:cubicBezTo>
                    <a:pt x="69" y="93"/>
                    <a:pt x="81" y="72"/>
                    <a:pt x="81" y="51"/>
                  </a:cubicBezTo>
                  <a:cubicBezTo>
                    <a:pt x="81" y="30"/>
                    <a:pt x="69" y="10"/>
                    <a:pt x="47" y="10"/>
                  </a:cubicBezTo>
                  <a:cubicBezTo>
                    <a:pt x="24" y="10"/>
                    <a:pt x="12" y="30"/>
                    <a:pt x="12" y="51"/>
                  </a:cubicBezTo>
                  <a:close/>
                  <a:moveTo>
                    <a:pt x="93" y="51"/>
                  </a:moveTo>
                  <a:cubicBezTo>
                    <a:pt x="93" y="79"/>
                    <a:pt x="76" y="103"/>
                    <a:pt x="47" y="103"/>
                  </a:cubicBezTo>
                  <a:cubicBezTo>
                    <a:pt x="17" y="103"/>
                    <a:pt x="0" y="79"/>
                    <a:pt x="0" y="51"/>
                  </a:cubicBezTo>
                  <a:cubicBezTo>
                    <a:pt x="0" y="23"/>
                    <a:pt x="17" y="0"/>
                    <a:pt x="47" y="0"/>
                  </a:cubicBezTo>
                  <a:cubicBezTo>
                    <a:pt x="76" y="0"/>
                    <a:pt x="93" y="23"/>
                    <a:pt x="93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3" name="Freeform 95">
              <a:extLst>
                <a:ext uri="{FF2B5EF4-FFF2-40B4-BE49-F238E27FC236}">
                  <a16:creationId xmlns:a16="http://schemas.microsoft.com/office/drawing/2014/main" id="{B831A8AF-3FFC-4C5F-AD20-6835E2B2A9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959513" y="3367088"/>
              <a:ext cx="112713" cy="239713"/>
            </a:xfrm>
            <a:custGeom>
              <a:avLst/>
              <a:gdLst>
                <a:gd name="T0" fmla="*/ 0 w 48"/>
                <a:gd name="T1" fmla="*/ 2 h 100"/>
                <a:gd name="T2" fmla="*/ 11 w 48"/>
                <a:gd name="T3" fmla="*/ 2 h 100"/>
                <a:gd name="T4" fmla="*/ 11 w 48"/>
                <a:gd name="T5" fmla="*/ 25 h 100"/>
                <a:gd name="T6" fmla="*/ 11 w 48"/>
                <a:gd name="T7" fmla="*/ 25 h 100"/>
                <a:gd name="T8" fmla="*/ 48 w 48"/>
                <a:gd name="T9" fmla="*/ 1 h 100"/>
                <a:gd name="T10" fmla="*/ 48 w 48"/>
                <a:gd name="T11" fmla="*/ 13 h 100"/>
                <a:gd name="T12" fmla="*/ 11 w 48"/>
                <a:gd name="T13" fmla="*/ 48 h 100"/>
                <a:gd name="T14" fmla="*/ 11 w 48"/>
                <a:gd name="T15" fmla="*/ 100 h 100"/>
                <a:gd name="T16" fmla="*/ 0 w 48"/>
                <a:gd name="T17" fmla="*/ 100 h 100"/>
                <a:gd name="T18" fmla="*/ 0 w 48"/>
                <a:gd name="T1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100">
                  <a:moveTo>
                    <a:pt x="0" y="2"/>
                  </a:moveTo>
                  <a:lnTo>
                    <a:pt x="11" y="2"/>
                  </a:lnTo>
                  <a:lnTo>
                    <a:pt x="11" y="25"/>
                  </a:lnTo>
                  <a:lnTo>
                    <a:pt x="11" y="25"/>
                  </a:lnTo>
                  <a:cubicBezTo>
                    <a:pt x="17" y="10"/>
                    <a:pt x="30" y="0"/>
                    <a:pt x="48" y="1"/>
                  </a:cubicBezTo>
                  <a:lnTo>
                    <a:pt x="48" y="13"/>
                  </a:lnTo>
                  <a:cubicBezTo>
                    <a:pt x="26" y="12"/>
                    <a:pt x="11" y="28"/>
                    <a:pt x="11" y="48"/>
                  </a:cubicBezTo>
                  <a:lnTo>
                    <a:pt x="11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4" name="Freeform 96">
              <a:extLst>
                <a:ext uri="{FF2B5EF4-FFF2-40B4-BE49-F238E27FC236}">
                  <a16:creationId xmlns:a16="http://schemas.microsoft.com/office/drawing/2014/main" id="{E8C3006E-4605-49A1-AFB5-190F9954C5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215101" y="3367088"/>
              <a:ext cx="319088" cy="239713"/>
            </a:xfrm>
            <a:custGeom>
              <a:avLst/>
              <a:gdLst>
                <a:gd name="T0" fmla="*/ 0 w 135"/>
                <a:gd name="T1" fmla="*/ 2 h 100"/>
                <a:gd name="T2" fmla="*/ 11 w 135"/>
                <a:gd name="T3" fmla="*/ 2 h 100"/>
                <a:gd name="T4" fmla="*/ 11 w 135"/>
                <a:gd name="T5" fmla="*/ 19 h 100"/>
                <a:gd name="T6" fmla="*/ 11 w 135"/>
                <a:gd name="T7" fmla="*/ 19 h 100"/>
                <a:gd name="T8" fmla="*/ 43 w 135"/>
                <a:gd name="T9" fmla="*/ 0 h 100"/>
                <a:gd name="T10" fmla="*/ 71 w 135"/>
                <a:gd name="T11" fmla="*/ 19 h 100"/>
                <a:gd name="T12" fmla="*/ 102 w 135"/>
                <a:gd name="T13" fmla="*/ 0 h 100"/>
                <a:gd name="T14" fmla="*/ 135 w 135"/>
                <a:gd name="T15" fmla="*/ 34 h 100"/>
                <a:gd name="T16" fmla="*/ 135 w 135"/>
                <a:gd name="T17" fmla="*/ 100 h 100"/>
                <a:gd name="T18" fmla="*/ 123 w 135"/>
                <a:gd name="T19" fmla="*/ 100 h 100"/>
                <a:gd name="T20" fmla="*/ 123 w 135"/>
                <a:gd name="T21" fmla="*/ 34 h 100"/>
                <a:gd name="T22" fmla="*/ 100 w 135"/>
                <a:gd name="T23" fmla="*/ 10 h 100"/>
                <a:gd name="T24" fmla="*/ 73 w 135"/>
                <a:gd name="T25" fmla="*/ 45 h 100"/>
                <a:gd name="T26" fmla="*/ 73 w 135"/>
                <a:gd name="T27" fmla="*/ 100 h 100"/>
                <a:gd name="T28" fmla="*/ 61 w 135"/>
                <a:gd name="T29" fmla="*/ 100 h 100"/>
                <a:gd name="T30" fmla="*/ 61 w 135"/>
                <a:gd name="T31" fmla="*/ 34 h 100"/>
                <a:gd name="T32" fmla="*/ 41 w 135"/>
                <a:gd name="T33" fmla="*/ 10 h 100"/>
                <a:gd name="T34" fmla="*/ 12 w 135"/>
                <a:gd name="T35" fmla="*/ 46 h 100"/>
                <a:gd name="T36" fmla="*/ 12 w 135"/>
                <a:gd name="T37" fmla="*/ 100 h 100"/>
                <a:gd name="T38" fmla="*/ 0 w 135"/>
                <a:gd name="T39" fmla="*/ 100 h 100"/>
                <a:gd name="T40" fmla="*/ 0 w 135"/>
                <a:gd name="T41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0">
                  <a:moveTo>
                    <a:pt x="0" y="2"/>
                  </a:moveTo>
                  <a:lnTo>
                    <a:pt x="11" y="2"/>
                  </a:lnTo>
                  <a:lnTo>
                    <a:pt x="11" y="19"/>
                  </a:lnTo>
                  <a:lnTo>
                    <a:pt x="11" y="19"/>
                  </a:lnTo>
                  <a:cubicBezTo>
                    <a:pt x="18" y="7"/>
                    <a:pt x="28" y="0"/>
                    <a:pt x="43" y="0"/>
                  </a:cubicBezTo>
                  <a:cubicBezTo>
                    <a:pt x="56" y="0"/>
                    <a:pt x="68" y="6"/>
                    <a:pt x="71" y="19"/>
                  </a:cubicBezTo>
                  <a:cubicBezTo>
                    <a:pt x="77" y="6"/>
                    <a:pt x="89" y="0"/>
                    <a:pt x="102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0"/>
                  </a:lnTo>
                  <a:lnTo>
                    <a:pt x="123" y="100"/>
                  </a:lnTo>
                  <a:lnTo>
                    <a:pt x="123" y="34"/>
                  </a:lnTo>
                  <a:cubicBezTo>
                    <a:pt x="123" y="18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0"/>
                  </a:lnTo>
                  <a:lnTo>
                    <a:pt x="61" y="100"/>
                  </a:lnTo>
                  <a:lnTo>
                    <a:pt x="61" y="34"/>
                  </a:lnTo>
                  <a:cubicBezTo>
                    <a:pt x="61" y="21"/>
                    <a:pt x="56" y="10"/>
                    <a:pt x="41" y="10"/>
                  </a:cubicBezTo>
                  <a:cubicBezTo>
                    <a:pt x="20" y="10"/>
                    <a:pt x="12" y="25"/>
                    <a:pt x="12" y="46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5" name="Freeform 97">
              <a:extLst>
                <a:ext uri="{FF2B5EF4-FFF2-40B4-BE49-F238E27FC236}">
                  <a16:creationId xmlns:a16="http://schemas.microsoft.com/office/drawing/2014/main" id="{86691439-52A8-491B-B63F-F998128E98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570701" y="3367088"/>
              <a:ext cx="206375" cy="247650"/>
            </a:xfrm>
            <a:custGeom>
              <a:avLst/>
              <a:gdLst>
                <a:gd name="T0" fmla="*/ 75 w 87"/>
                <a:gd name="T1" fmla="*/ 44 h 103"/>
                <a:gd name="T2" fmla="*/ 44 w 87"/>
                <a:gd name="T3" fmla="*/ 10 h 103"/>
                <a:gd name="T4" fmla="*/ 12 w 87"/>
                <a:gd name="T5" fmla="*/ 44 h 103"/>
                <a:gd name="T6" fmla="*/ 75 w 87"/>
                <a:gd name="T7" fmla="*/ 44 h 103"/>
                <a:gd name="T8" fmla="*/ 12 w 87"/>
                <a:gd name="T9" fmla="*/ 54 h 103"/>
                <a:gd name="T10" fmla="*/ 44 w 87"/>
                <a:gd name="T11" fmla="*/ 93 h 103"/>
                <a:gd name="T12" fmla="*/ 74 w 87"/>
                <a:gd name="T13" fmla="*/ 68 h 103"/>
                <a:gd name="T14" fmla="*/ 86 w 87"/>
                <a:gd name="T15" fmla="*/ 68 h 103"/>
                <a:gd name="T16" fmla="*/ 44 w 87"/>
                <a:gd name="T17" fmla="*/ 103 h 103"/>
                <a:gd name="T18" fmla="*/ 0 w 87"/>
                <a:gd name="T19" fmla="*/ 51 h 103"/>
                <a:gd name="T20" fmla="*/ 44 w 87"/>
                <a:gd name="T21" fmla="*/ 0 h 103"/>
                <a:gd name="T22" fmla="*/ 87 w 87"/>
                <a:gd name="T23" fmla="*/ 54 h 103"/>
                <a:gd name="T24" fmla="*/ 12 w 87"/>
                <a:gd name="T25" fmla="*/ 5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103">
                  <a:moveTo>
                    <a:pt x="75" y="44"/>
                  </a:moveTo>
                  <a:cubicBezTo>
                    <a:pt x="74" y="26"/>
                    <a:pt x="63" y="10"/>
                    <a:pt x="44" y="10"/>
                  </a:cubicBezTo>
                  <a:cubicBezTo>
                    <a:pt x="24" y="10"/>
                    <a:pt x="13" y="27"/>
                    <a:pt x="12" y="44"/>
                  </a:cubicBezTo>
                  <a:lnTo>
                    <a:pt x="75" y="44"/>
                  </a:lnTo>
                  <a:close/>
                  <a:moveTo>
                    <a:pt x="12" y="54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0" y="83"/>
                    <a:pt x="74" y="68"/>
                  </a:cubicBezTo>
                  <a:lnTo>
                    <a:pt x="86" y="68"/>
                  </a:lnTo>
                  <a:cubicBezTo>
                    <a:pt x="81" y="90"/>
                    <a:pt x="68" y="103"/>
                    <a:pt x="44" y="103"/>
                  </a:cubicBezTo>
                  <a:cubicBezTo>
                    <a:pt x="13" y="103"/>
                    <a:pt x="0" y="79"/>
                    <a:pt x="0" y="51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7" y="27"/>
                    <a:pt x="87" y="54"/>
                  </a:cubicBezTo>
                  <a:lnTo>
                    <a:pt x="1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6" name="Freeform 98">
              <a:extLst>
                <a:ext uri="{FF2B5EF4-FFF2-40B4-BE49-F238E27FC236}">
                  <a16:creationId xmlns:a16="http://schemas.microsoft.com/office/drawing/2014/main" id="{A25F84B6-689F-4096-9633-C32637188F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97713" y="3367088"/>
              <a:ext cx="203200" cy="247650"/>
            </a:xfrm>
            <a:custGeom>
              <a:avLst/>
              <a:gdLst>
                <a:gd name="T0" fmla="*/ 74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4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4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1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8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7" name="Freeform 99">
              <a:extLst>
                <a:ext uri="{FF2B5EF4-FFF2-40B4-BE49-F238E27FC236}">
                  <a16:creationId xmlns:a16="http://schemas.microsoft.com/office/drawing/2014/main" id="{8817F747-9085-4E2A-A91A-64F63E58FF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037426" y="3282951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2 w 79"/>
                <a:gd name="T7" fmla="*/ 54 h 135"/>
                <a:gd name="T8" fmla="*/ 43 w 79"/>
                <a:gd name="T9" fmla="*/ 35 h 135"/>
                <a:gd name="T10" fmla="*/ 79 w 79"/>
                <a:gd name="T11" fmla="*/ 72 h 135"/>
                <a:gd name="T12" fmla="*/ 79 w 79"/>
                <a:gd name="T13" fmla="*/ 135 h 135"/>
                <a:gd name="T14" fmla="*/ 67 w 79"/>
                <a:gd name="T15" fmla="*/ 135 h 135"/>
                <a:gd name="T16" fmla="*/ 67 w 79"/>
                <a:gd name="T17" fmla="*/ 74 h 135"/>
                <a:gd name="T18" fmla="*/ 42 w 79"/>
                <a:gd name="T19" fmla="*/ 45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2" y="54"/>
                  </a:lnTo>
                  <a:cubicBezTo>
                    <a:pt x="16" y="43"/>
                    <a:pt x="29" y="35"/>
                    <a:pt x="43" y="35"/>
                  </a:cubicBezTo>
                  <a:cubicBezTo>
                    <a:pt x="71" y="35"/>
                    <a:pt x="79" y="49"/>
                    <a:pt x="79" y="72"/>
                  </a:cubicBezTo>
                  <a:lnTo>
                    <a:pt x="79" y="135"/>
                  </a:lnTo>
                  <a:lnTo>
                    <a:pt x="67" y="135"/>
                  </a:lnTo>
                  <a:lnTo>
                    <a:pt x="67" y="74"/>
                  </a:lnTo>
                  <a:cubicBezTo>
                    <a:pt x="67" y="57"/>
                    <a:pt x="62" y="45"/>
                    <a:pt x="42" y="45"/>
                  </a:cubicBezTo>
                  <a:cubicBezTo>
                    <a:pt x="23" y="45"/>
                    <a:pt x="12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8" name="Freeform 100">
              <a:extLst>
                <a:ext uri="{FF2B5EF4-FFF2-40B4-BE49-F238E27FC236}">
                  <a16:creationId xmlns:a16="http://schemas.microsoft.com/office/drawing/2014/main" id="{5C31E8B9-2ECA-48C2-9D12-3A59212CE9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259676" y="3367088"/>
              <a:ext cx="214313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4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2 w 91"/>
                <a:gd name="T43" fmla="*/ 10 h 103"/>
                <a:gd name="T44" fmla="*/ 16 w 91"/>
                <a:gd name="T45" fmla="*/ 32 h 103"/>
                <a:gd name="T46" fmla="*/ 4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7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4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2" y="42"/>
                    <a:pt x="68" y="40"/>
                    <a:pt x="68" y="30"/>
                  </a:cubicBezTo>
                  <a:cubicBezTo>
                    <a:pt x="68" y="14"/>
                    <a:pt x="56" y="10"/>
                    <a:pt x="42" y="10"/>
                  </a:cubicBezTo>
                  <a:cubicBezTo>
                    <a:pt x="28" y="10"/>
                    <a:pt x="17" y="16"/>
                    <a:pt x="16" y="32"/>
                  </a:cubicBezTo>
                  <a:lnTo>
                    <a:pt x="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89" name="Freeform 101">
              <a:extLst>
                <a:ext uri="{FF2B5EF4-FFF2-40B4-BE49-F238E27FC236}">
                  <a16:creationId xmlns:a16="http://schemas.microsoft.com/office/drawing/2014/main" id="{28364840-81D7-42CD-92A3-1713B7D3E4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99388" y="3367088"/>
              <a:ext cx="187325" cy="239713"/>
            </a:xfrm>
            <a:custGeom>
              <a:avLst/>
              <a:gdLst>
                <a:gd name="T0" fmla="*/ 0 w 79"/>
                <a:gd name="T1" fmla="*/ 2 h 100"/>
                <a:gd name="T2" fmla="*/ 12 w 79"/>
                <a:gd name="T3" fmla="*/ 2 h 100"/>
                <a:gd name="T4" fmla="*/ 12 w 79"/>
                <a:gd name="T5" fmla="*/ 19 h 100"/>
                <a:gd name="T6" fmla="*/ 12 w 79"/>
                <a:gd name="T7" fmla="*/ 19 h 100"/>
                <a:gd name="T8" fmla="*/ 43 w 79"/>
                <a:gd name="T9" fmla="*/ 0 h 100"/>
                <a:gd name="T10" fmla="*/ 79 w 79"/>
                <a:gd name="T11" fmla="*/ 37 h 100"/>
                <a:gd name="T12" fmla="*/ 79 w 79"/>
                <a:gd name="T13" fmla="*/ 100 h 100"/>
                <a:gd name="T14" fmla="*/ 67 w 79"/>
                <a:gd name="T15" fmla="*/ 100 h 100"/>
                <a:gd name="T16" fmla="*/ 67 w 79"/>
                <a:gd name="T17" fmla="*/ 39 h 100"/>
                <a:gd name="T18" fmla="*/ 42 w 79"/>
                <a:gd name="T19" fmla="*/ 10 h 100"/>
                <a:gd name="T20" fmla="*/ 12 w 79"/>
                <a:gd name="T21" fmla="*/ 43 h 100"/>
                <a:gd name="T22" fmla="*/ 12 w 79"/>
                <a:gd name="T23" fmla="*/ 100 h 100"/>
                <a:gd name="T24" fmla="*/ 0 w 79"/>
                <a:gd name="T25" fmla="*/ 100 h 100"/>
                <a:gd name="T26" fmla="*/ 0 w 79"/>
                <a:gd name="T27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0" y="2"/>
                  </a:moveTo>
                  <a:lnTo>
                    <a:pt x="12" y="2"/>
                  </a:lnTo>
                  <a:lnTo>
                    <a:pt x="12" y="19"/>
                  </a:lnTo>
                  <a:lnTo>
                    <a:pt x="12" y="19"/>
                  </a:lnTo>
                  <a:cubicBezTo>
                    <a:pt x="16" y="8"/>
                    <a:pt x="29" y="0"/>
                    <a:pt x="43" y="0"/>
                  </a:cubicBezTo>
                  <a:cubicBezTo>
                    <a:pt x="71" y="0"/>
                    <a:pt x="79" y="14"/>
                    <a:pt x="79" y="37"/>
                  </a:cubicBezTo>
                  <a:lnTo>
                    <a:pt x="79" y="100"/>
                  </a:lnTo>
                  <a:lnTo>
                    <a:pt x="67" y="100"/>
                  </a:lnTo>
                  <a:lnTo>
                    <a:pt x="67" y="39"/>
                  </a:lnTo>
                  <a:cubicBezTo>
                    <a:pt x="67" y="22"/>
                    <a:pt x="61" y="10"/>
                    <a:pt x="42" y="10"/>
                  </a:cubicBezTo>
                  <a:cubicBezTo>
                    <a:pt x="23" y="10"/>
                    <a:pt x="12" y="24"/>
                    <a:pt x="12" y="43"/>
                  </a:cubicBezTo>
                  <a:lnTo>
                    <a:pt x="12" y="100"/>
                  </a:lnTo>
                  <a:lnTo>
                    <a:pt x="0" y="10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0" name="Freeform 102">
              <a:extLst>
                <a:ext uri="{FF2B5EF4-FFF2-40B4-BE49-F238E27FC236}">
                  <a16:creationId xmlns:a16="http://schemas.microsoft.com/office/drawing/2014/main" id="{CD44825E-DE4A-4CFA-A037-1D7939FF4B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735926" y="3282951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1" name="Freeform 103">
              <a:extLst>
                <a:ext uri="{FF2B5EF4-FFF2-40B4-BE49-F238E27FC236}">
                  <a16:creationId xmlns:a16="http://schemas.microsoft.com/office/drawing/2014/main" id="{48C338FE-B249-4A3F-80D0-B694CCCD5E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802601" y="3367088"/>
              <a:ext cx="203200" cy="247650"/>
            </a:xfrm>
            <a:custGeom>
              <a:avLst/>
              <a:gdLst>
                <a:gd name="T0" fmla="*/ 73 w 86"/>
                <a:gd name="T1" fmla="*/ 33 h 103"/>
                <a:gd name="T2" fmla="*/ 46 w 86"/>
                <a:gd name="T3" fmla="*/ 10 h 103"/>
                <a:gd name="T4" fmla="*/ 12 w 86"/>
                <a:gd name="T5" fmla="*/ 51 h 103"/>
                <a:gd name="T6" fmla="*/ 46 w 86"/>
                <a:gd name="T7" fmla="*/ 93 h 103"/>
                <a:gd name="T8" fmla="*/ 74 w 86"/>
                <a:gd name="T9" fmla="*/ 65 h 103"/>
                <a:gd name="T10" fmla="*/ 86 w 86"/>
                <a:gd name="T11" fmla="*/ 65 h 103"/>
                <a:gd name="T12" fmla="*/ 46 w 86"/>
                <a:gd name="T13" fmla="*/ 103 h 103"/>
                <a:gd name="T14" fmla="*/ 0 w 86"/>
                <a:gd name="T15" fmla="*/ 51 h 103"/>
                <a:gd name="T16" fmla="*/ 46 w 86"/>
                <a:gd name="T17" fmla="*/ 0 h 103"/>
                <a:gd name="T18" fmla="*/ 85 w 86"/>
                <a:gd name="T19" fmla="*/ 33 h 103"/>
                <a:gd name="T20" fmla="*/ 73 w 86"/>
                <a:gd name="T21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73" y="33"/>
                  </a:moveTo>
                  <a:cubicBezTo>
                    <a:pt x="70" y="19"/>
                    <a:pt x="61" y="10"/>
                    <a:pt x="46" y="10"/>
                  </a:cubicBezTo>
                  <a:cubicBezTo>
                    <a:pt x="23" y="10"/>
                    <a:pt x="12" y="30"/>
                    <a:pt x="12" y="51"/>
                  </a:cubicBezTo>
                  <a:cubicBezTo>
                    <a:pt x="12" y="72"/>
                    <a:pt x="23" y="93"/>
                    <a:pt x="46" y="93"/>
                  </a:cubicBezTo>
                  <a:cubicBezTo>
                    <a:pt x="60" y="93"/>
                    <a:pt x="73" y="81"/>
                    <a:pt x="74" y="65"/>
                  </a:cubicBezTo>
                  <a:lnTo>
                    <a:pt x="86" y="65"/>
                  </a:lnTo>
                  <a:cubicBezTo>
                    <a:pt x="83" y="88"/>
                    <a:pt x="67" y="103"/>
                    <a:pt x="46" y="103"/>
                  </a:cubicBezTo>
                  <a:cubicBezTo>
                    <a:pt x="16" y="103"/>
                    <a:pt x="0" y="79"/>
                    <a:pt x="0" y="51"/>
                  </a:cubicBezTo>
                  <a:cubicBezTo>
                    <a:pt x="0" y="23"/>
                    <a:pt x="16" y="0"/>
                    <a:pt x="46" y="0"/>
                  </a:cubicBezTo>
                  <a:cubicBezTo>
                    <a:pt x="67" y="0"/>
                    <a:pt x="83" y="11"/>
                    <a:pt x="85" y="33"/>
                  </a:cubicBezTo>
                  <a:lnTo>
                    <a:pt x="73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2" name="Freeform 104">
              <a:extLst>
                <a:ext uri="{FF2B5EF4-FFF2-40B4-BE49-F238E27FC236}">
                  <a16:creationId xmlns:a16="http://schemas.microsoft.com/office/drawing/2014/main" id="{4A2B9771-D22E-4683-B12E-77E31BA22AA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026438" y="3367088"/>
              <a:ext cx="215900" cy="247650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1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2 h 103"/>
                <a:gd name="T12" fmla="*/ 68 w 91"/>
                <a:gd name="T13" fmla="*/ 47 h 103"/>
                <a:gd name="T14" fmla="*/ 5 w 91"/>
                <a:gd name="T15" fmla="*/ 32 h 103"/>
                <a:gd name="T16" fmla="*/ 44 w 91"/>
                <a:gd name="T17" fmla="*/ 0 h 103"/>
                <a:gd name="T18" fmla="*/ 80 w 91"/>
                <a:gd name="T19" fmla="*/ 31 h 103"/>
                <a:gd name="T20" fmla="*/ 80 w 91"/>
                <a:gd name="T21" fmla="*/ 83 h 103"/>
                <a:gd name="T22" fmla="*/ 87 w 91"/>
                <a:gd name="T23" fmla="*/ 90 h 103"/>
                <a:gd name="T24" fmla="*/ 91 w 91"/>
                <a:gd name="T25" fmla="*/ 89 h 103"/>
                <a:gd name="T26" fmla="*/ 91 w 91"/>
                <a:gd name="T27" fmla="*/ 99 h 103"/>
                <a:gd name="T28" fmla="*/ 83 w 91"/>
                <a:gd name="T29" fmla="*/ 100 h 103"/>
                <a:gd name="T30" fmla="*/ 69 w 91"/>
                <a:gd name="T31" fmla="*/ 83 h 103"/>
                <a:gd name="T32" fmla="*/ 69 w 91"/>
                <a:gd name="T33" fmla="*/ 83 h 103"/>
                <a:gd name="T34" fmla="*/ 33 w 91"/>
                <a:gd name="T35" fmla="*/ 103 h 103"/>
                <a:gd name="T36" fmla="*/ 0 w 91"/>
                <a:gd name="T37" fmla="*/ 74 h 103"/>
                <a:gd name="T38" fmla="*/ 53 w 91"/>
                <a:gd name="T39" fmla="*/ 43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2 h 103"/>
                <a:gd name="T46" fmla="*/ 5 w 91"/>
                <a:gd name="T47" fmla="*/ 3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0"/>
                    <a:pt x="58" y="51"/>
                  </a:cubicBezTo>
                  <a:cubicBezTo>
                    <a:pt x="38" y="55"/>
                    <a:pt x="12" y="54"/>
                    <a:pt x="12" y="74"/>
                  </a:cubicBezTo>
                  <a:cubicBezTo>
                    <a:pt x="12" y="85"/>
                    <a:pt x="23" y="93"/>
                    <a:pt x="34" y="93"/>
                  </a:cubicBezTo>
                  <a:cubicBezTo>
                    <a:pt x="52" y="93"/>
                    <a:pt x="68" y="81"/>
                    <a:pt x="68" y="62"/>
                  </a:cubicBezTo>
                  <a:lnTo>
                    <a:pt x="68" y="47"/>
                  </a:lnTo>
                  <a:close/>
                  <a:moveTo>
                    <a:pt x="5" y="32"/>
                  </a:moveTo>
                  <a:cubicBezTo>
                    <a:pt x="6" y="9"/>
                    <a:pt x="22" y="0"/>
                    <a:pt x="44" y="0"/>
                  </a:cubicBezTo>
                  <a:cubicBezTo>
                    <a:pt x="61" y="0"/>
                    <a:pt x="80" y="5"/>
                    <a:pt x="80" y="31"/>
                  </a:cubicBezTo>
                  <a:lnTo>
                    <a:pt x="80" y="83"/>
                  </a:lnTo>
                  <a:cubicBezTo>
                    <a:pt x="80" y="87"/>
                    <a:pt x="82" y="90"/>
                    <a:pt x="87" y="90"/>
                  </a:cubicBezTo>
                  <a:cubicBezTo>
                    <a:pt x="88" y="90"/>
                    <a:pt x="90" y="90"/>
                    <a:pt x="91" y="89"/>
                  </a:cubicBezTo>
                  <a:lnTo>
                    <a:pt x="91" y="99"/>
                  </a:lnTo>
                  <a:cubicBezTo>
                    <a:pt x="88" y="100"/>
                    <a:pt x="86" y="100"/>
                    <a:pt x="83" y="100"/>
                  </a:cubicBezTo>
                  <a:cubicBezTo>
                    <a:pt x="71" y="100"/>
                    <a:pt x="69" y="93"/>
                    <a:pt x="69" y="83"/>
                  </a:cubicBezTo>
                  <a:lnTo>
                    <a:pt x="69" y="83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4"/>
                  </a:cubicBezTo>
                  <a:cubicBezTo>
                    <a:pt x="0" y="47"/>
                    <a:pt x="27" y="46"/>
                    <a:pt x="53" y="43"/>
                  </a:cubicBezTo>
                  <a:cubicBezTo>
                    <a:pt x="63" y="42"/>
                    <a:pt x="68" y="40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6"/>
                    <a:pt x="17" y="32"/>
                  </a:cubicBezTo>
                  <a:lnTo>
                    <a:pt x="5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3" name="Rectangle 105">
              <a:extLst>
                <a:ext uri="{FF2B5EF4-FFF2-40B4-BE49-F238E27FC236}">
                  <a16:creationId xmlns:a16="http://schemas.microsoft.com/office/drawing/2014/main" id="{C0959F46-3328-4566-ABA8-A2A20CED86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67738" y="3282951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4" name="Freeform 106">
              <a:extLst>
                <a:ext uri="{FF2B5EF4-FFF2-40B4-BE49-F238E27FC236}">
                  <a16:creationId xmlns:a16="http://schemas.microsoft.com/office/drawing/2014/main" id="{2CEEAB18-0C50-42BE-B78E-3A49EEBB73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86288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5" name="Freeform 107">
              <a:extLst>
                <a:ext uri="{FF2B5EF4-FFF2-40B4-BE49-F238E27FC236}">
                  <a16:creationId xmlns:a16="http://schemas.microsoft.com/office/drawing/2014/main" id="{A18290F9-A395-4DB8-B7CF-F112F4A72D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424401" y="3840163"/>
              <a:ext cx="209550" cy="246063"/>
            </a:xfrm>
            <a:custGeom>
              <a:avLst/>
              <a:gdLst>
                <a:gd name="T0" fmla="*/ 75 w 88"/>
                <a:gd name="T1" fmla="*/ 45 h 103"/>
                <a:gd name="T2" fmla="*/ 44 w 88"/>
                <a:gd name="T3" fmla="*/ 10 h 103"/>
                <a:gd name="T4" fmla="*/ 12 w 88"/>
                <a:gd name="T5" fmla="*/ 45 h 103"/>
                <a:gd name="T6" fmla="*/ 75 w 88"/>
                <a:gd name="T7" fmla="*/ 45 h 103"/>
                <a:gd name="T8" fmla="*/ 12 w 88"/>
                <a:gd name="T9" fmla="*/ 55 h 103"/>
                <a:gd name="T10" fmla="*/ 44 w 88"/>
                <a:gd name="T11" fmla="*/ 93 h 103"/>
                <a:gd name="T12" fmla="*/ 75 w 88"/>
                <a:gd name="T13" fmla="*/ 68 h 103"/>
                <a:gd name="T14" fmla="*/ 87 w 88"/>
                <a:gd name="T15" fmla="*/ 68 h 103"/>
                <a:gd name="T16" fmla="*/ 44 w 88"/>
                <a:gd name="T17" fmla="*/ 103 h 103"/>
                <a:gd name="T18" fmla="*/ 0 w 88"/>
                <a:gd name="T19" fmla="*/ 52 h 103"/>
                <a:gd name="T20" fmla="*/ 44 w 88"/>
                <a:gd name="T21" fmla="*/ 0 h 103"/>
                <a:gd name="T22" fmla="*/ 87 w 88"/>
                <a:gd name="T23" fmla="*/ 55 h 103"/>
                <a:gd name="T24" fmla="*/ 12 w 88"/>
                <a:gd name="T25" fmla="*/ 5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03">
                  <a:moveTo>
                    <a:pt x="75" y="45"/>
                  </a:moveTo>
                  <a:cubicBezTo>
                    <a:pt x="75" y="27"/>
                    <a:pt x="63" y="10"/>
                    <a:pt x="44" y="10"/>
                  </a:cubicBezTo>
                  <a:cubicBezTo>
                    <a:pt x="25" y="10"/>
                    <a:pt x="14" y="27"/>
                    <a:pt x="12" y="45"/>
                  </a:cubicBezTo>
                  <a:lnTo>
                    <a:pt x="75" y="45"/>
                  </a:lnTo>
                  <a:close/>
                  <a:moveTo>
                    <a:pt x="12" y="55"/>
                  </a:moveTo>
                  <a:cubicBezTo>
                    <a:pt x="12" y="72"/>
                    <a:pt x="21" y="93"/>
                    <a:pt x="44" y="93"/>
                  </a:cubicBezTo>
                  <a:cubicBezTo>
                    <a:pt x="61" y="93"/>
                    <a:pt x="71" y="83"/>
                    <a:pt x="75" y="68"/>
                  </a:cubicBezTo>
                  <a:lnTo>
                    <a:pt x="87" y="68"/>
                  </a:lnTo>
                  <a:cubicBezTo>
                    <a:pt x="82" y="91"/>
                    <a:pt x="69" y="103"/>
                    <a:pt x="44" y="103"/>
                  </a:cubicBezTo>
                  <a:cubicBezTo>
                    <a:pt x="13" y="103"/>
                    <a:pt x="0" y="80"/>
                    <a:pt x="0" y="52"/>
                  </a:cubicBezTo>
                  <a:cubicBezTo>
                    <a:pt x="0" y="26"/>
                    <a:pt x="13" y="0"/>
                    <a:pt x="44" y="0"/>
                  </a:cubicBezTo>
                  <a:cubicBezTo>
                    <a:pt x="75" y="0"/>
                    <a:pt x="88" y="28"/>
                    <a:pt x="87" y="55"/>
                  </a:cubicBezTo>
                  <a:lnTo>
                    <a:pt x="12" y="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6" name="Freeform 108">
              <a:extLst>
                <a:ext uri="{FF2B5EF4-FFF2-40B4-BE49-F238E27FC236}">
                  <a16:creationId xmlns:a16="http://schemas.microsoft.com/office/drawing/2014/main" id="{62FEC627-D2EF-4C1B-AB04-DC7D6EAB3A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651413" y="3840163"/>
              <a:ext cx="206375" cy="246063"/>
            </a:xfrm>
            <a:custGeom>
              <a:avLst/>
              <a:gdLst>
                <a:gd name="T0" fmla="*/ 74 w 87"/>
                <a:gd name="T1" fmla="*/ 34 h 103"/>
                <a:gd name="T2" fmla="*/ 46 w 87"/>
                <a:gd name="T3" fmla="*/ 10 h 103"/>
                <a:gd name="T4" fmla="*/ 12 w 87"/>
                <a:gd name="T5" fmla="*/ 52 h 103"/>
                <a:gd name="T6" fmla="*/ 46 w 87"/>
                <a:gd name="T7" fmla="*/ 93 h 103"/>
                <a:gd name="T8" fmla="*/ 75 w 87"/>
                <a:gd name="T9" fmla="*/ 66 h 103"/>
                <a:gd name="T10" fmla="*/ 87 w 87"/>
                <a:gd name="T11" fmla="*/ 66 h 103"/>
                <a:gd name="T12" fmla="*/ 46 w 87"/>
                <a:gd name="T13" fmla="*/ 103 h 103"/>
                <a:gd name="T14" fmla="*/ 0 w 87"/>
                <a:gd name="T15" fmla="*/ 52 h 103"/>
                <a:gd name="T16" fmla="*/ 46 w 87"/>
                <a:gd name="T17" fmla="*/ 0 h 103"/>
                <a:gd name="T18" fmla="*/ 86 w 87"/>
                <a:gd name="T19" fmla="*/ 34 h 103"/>
                <a:gd name="T20" fmla="*/ 74 w 87"/>
                <a:gd name="T21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03">
                  <a:moveTo>
                    <a:pt x="74" y="34"/>
                  </a:moveTo>
                  <a:cubicBezTo>
                    <a:pt x="71" y="19"/>
                    <a:pt x="62" y="10"/>
                    <a:pt x="46" y="10"/>
                  </a:cubicBezTo>
                  <a:cubicBezTo>
                    <a:pt x="24" y="10"/>
                    <a:pt x="12" y="31"/>
                    <a:pt x="12" y="52"/>
                  </a:cubicBezTo>
                  <a:cubicBezTo>
                    <a:pt x="12" y="73"/>
                    <a:pt x="24" y="93"/>
                    <a:pt x="46" y="93"/>
                  </a:cubicBezTo>
                  <a:cubicBezTo>
                    <a:pt x="61" y="93"/>
                    <a:pt x="73" y="82"/>
                    <a:pt x="75" y="66"/>
                  </a:cubicBezTo>
                  <a:lnTo>
                    <a:pt x="87" y="66"/>
                  </a:lnTo>
                  <a:cubicBezTo>
                    <a:pt x="83" y="89"/>
                    <a:pt x="68" y="103"/>
                    <a:pt x="46" y="103"/>
                  </a:cubicBezTo>
                  <a:cubicBezTo>
                    <a:pt x="17" y="103"/>
                    <a:pt x="0" y="80"/>
                    <a:pt x="0" y="52"/>
                  </a:cubicBezTo>
                  <a:cubicBezTo>
                    <a:pt x="0" y="24"/>
                    <a:pt x="17" y="0"/>
                    <a:pt x="46" y="0"/>
                  </a:cubicBezTo>
                  <a:cubicBezTo>
                    <a:pt x="67" y="0"/>
                    <a:pt x="83" y="11"/>
                    <a:pt x="86" y="34"/>
                  </a:cubicBezTo>
                  <a:lnTo>
                    <a:pt x="74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7" name="Freeform 109">
              <a:extLst>
                <a:ext uri="{FF2B5EF4-FFF2-40B4-BE49-F238E27FC236}">
                  <a16:creationId xmlns:a16="http://schemas.microsoft.com/office/drawing/2014/main" id="{8C6A6BAF-809A-434E-A5E5-5F265E4A24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91126" y="3757613"/>
              <a:ext cx="185738" cy="323850"/>
            </a:xfrm>
            <a:custGeom>
              <a:avLst/>
              <a:gdLst>
                <a:gd name="T0" fmla="*/ 0 w 79"/>
                <a:gd name="T1" fmla="*/ 0 h 135"/>
                <a:gd name="T2" fmla="*/ 12 w 79"/>
                <a:gd name="T3" fmla="*/ 0 h 135"/>
                <a:gd name="T4" fmla="*/ 12 w 79"/>
                <a:gd name="T5" fmla="*/ 54 h 135"/>
                <a:gd name="T6" fmla="*/ 13 w 79"/>
                <a:gd name="T7" fmla="*/ 54 h 135"/>
                <a:gd name="T8" fmla="*/ 44 w 79"/>
                <a:gd name="T9" fmla="*/ 34 h 135"/>
                <a:gd name="T10" fmla="*/ 79 w 79"/>
                <a:gd name="T11" fmla="*/ 72 h 135"/>
                <a:gd name="T12" fmla="*/ 79 w 79"/>
                <a:gd name="T13" fmla="*/ 135 h 135"/>
                <a:gd name="T14" fmla="*/ 68 w 79"/>
                <a:gd name="T15" fmla="*/ 135 h 135"/>
                <a:gd name="T16" fmla="*/ 68 w 79"/>
                <a:gd name="T17" fmla="*/ 74 h 135"/>
                <a:gd name="T18" fmla="*/ 43 w 79"/>
                <a:gd name="T19" fmla="*/ 44 h 135"/>
                <a:gd name="T20" fmla="*/ 12 w 79"/>
                <a:gd name="T21" fmla="*/ 78 h 135"/>
                <a:gd name="T22" fmla="*/ 12 w 79"/>
                <a:gd name="T23" fmla="*/ 135 h 135"/>
                <a:gd name="T24" fmla="*/ 0 w 79"/>
                <a:gd name="T25" fmla="*/ 135 h 135"/>
                <a:gd name="T26" fmla="*/ 0 w 79"/>
                <a:gd name="T2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35">
                  <a:moveTo>
                    <a:pt x="0" y="0"/>
                  </a:moveTo>
                  <a:lnTo>
                    <a:pt x="12" y="0"/>
                  </a:lnTo>
                  <a:lnTo>
                    <a:pt x="12" y="54"/>
                  </a:lnTo>
                  <a:lnTo>
                    <a:pt x="13" y="54"/>
                  </a:lnTo>
                  <a:cubicBezTo>
                    <a:pt x="17" y="42"/>
                    <a:pt x="30" y="34"/>
                    <a:pt x="44" y="34"/>
                  </a:cubicBezTo>
                  <a:cubicBezTo>
                    <a:pt x="71" y="34"/>
                    <a:pt x="79" y="49"/>
                    <a:pt x="79" y="72"/>
                  </a:cubicBezTo>
                  <a:lnTo>
                    <a:pt x="79" y="135"/>
                  </a:lnTo>
                  <a:lnTo>
                    <a:pt x="68" y="135"/>
                  </a:lnTo>
                  <a:lnTo>
                    <a:pt x="68" y="74"/>
                  </a:lnTo>
                  <a:cubicBezTo>
                    <a:pt x="68" y="57"/>
                    <a:pt x="62" y="44"/>
                    <a:pt x="43" y="44"/>
                  </a:cubicBezTo>
                  <a:cubicBezTo>
                    <a:pt x="24" y="44"/>
                    <a:pt x="13" y="59"/>
                    <a:pt x="12" y="78"/>
                  </a:cubicBezTo>
                  <a:lnTo>
                    <a:pt x="12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8" name="Freeform 110">
              <a:extLst>
                <a:ext uri="{FF2B5EF4-FFF2-40B4-BE49-F238E27FC236}">
                  <a16:creationId xmlns:a16="http://schemas.microsoft.com/office/drawing/2014/main" id="{B2FFD02C-78E1-404F-AAEC-71EBF09FCC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127663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99" name="Freeform 111">
              <a:extLst>
                <a:ext uri="{FF2B5EF4-FFF2-40B4-BE49-F238E27FC236}">
                  <a16:creationId xmlns:a16="http://schemas.microsoft.com/office/drawing/2014/main" id="{9021AFEC-A806-44A3-84F0-0F1B30FFE9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351501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500" name="Rectangle 112">
              <a:extLst>
                <a:ext uri="{FF2B5EF4-FFF2-40B4-BE49-F238E27FC236}">
                  <a16:creationId xmlns:a16="http://schemas.microsoft.com/office/drawing/2014/main" id="{F1608CCC-E137-41CD-9CFB-4C73366544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607088" y="3757613"/>
              <a:ext cx="28575" cy="323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501" name="Freeform 113">
              <a:extLst>
                <a:ext uri="{FF2B5EF4-FFF2-40B4-BE49-F238E27FC236}">
                  <a16:creationId xmlns:a16="http://schemas.microsoft.com/office/drawing/2014/main" id="{B91AFE4D-8FC7-40C8-AA31-0DF4A58B2C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6737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8" name="Freeform 114">
              <a:extLst>
                <a:ext uri="{FF2B5EF4-FFF2-40B4-BE49-F238E27FC236}">
                  <a16:creationId xmlns:a16="http://schemas.microsoft.com/office/drawing/2014/main" id="{D2DB5645-0027-4B55-A63D-2511E3F3653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916651" y="3840163"/>
              <a:ext cx="207963" cy="334963"/>
            </a:xfrm>
            <a:custGeom>
              <a:avLst/>
              <a:gdLst>
                <a:gd name="T0" fmla="*/ 76 w 88"/>
                <a:gd name="T1" fmla="*/ 51 h 140"/>
                <a:gd name="T2" fmla="*/ 44 w 88"/>
                <a:gd name="T3" fmla="*/ 10 h 140"/>
                <a:gd name="T4" fmla="*/ 12 w 88"/>
                <a:gd name="T5" fmla="*/ 51 h 140"/>
                <a:gd name="T6" fmla="*/ 44 w 88"/>
                <a:gd name="T7" fmla="*/ 89 h 140"/>
                <a:gd name="T8" fmla="*/ 76 w 88"/>
                <a:gd name="T9" fmla="*/ 51 h 140"/>
                <a:gd name="T10" fmla="*/ 88 w 88"/>
                <a:gd name="T11" fmla="*/ 93 h 140"/>
                <a:gd name="T12" fmla="*/ 44 w 88"/>
                <a:gd name="T13" fmla="*/ 140 h 140"/>
                <a:gd name="T14" fmla="*/ 4 w 88"/>
                <a:gd name="T15" fmla="*/ 110 h 140"/>
                <a:gd name="T16" fmla="*/ 16 w 88"/>
                <a:gd name="T17" fmla="*/ 110 h 140"/>
                <a:gd name="T18" fmla="*/ 44 w 88"/>
                <a:gd name="T19" fmla="*/ 129 h 140"/>
                <a:gd name="T20" fmla="*/ 76 w 88"/>
                <a:gd name="T21" fmla="*/ 93 h 140"/>
                <a:gd name="T22" fmla="*/ 76 w 88"/>
                <a:gd name="T23" fmla="*/ 79 h 140"/>
                <a:gd name="T24" fmla="*/ 75 w 88"/>
                <a:gd name="T25" fmla="*/ 79 h 140"/>
                <a:gd name="T26" fmla="*/ 44 w 88"/>
                <a:gd name="T27" fmla="*/ 99 h 140"/>
                <a:gd name="T28" fmla="*/ 0 w 88"/>
                <a:gd name="T29" fmla="*/ 49 h 140"/>
                <a:gd name="T30" fmla="*/ 44 w 88"/>
                <a:gd name="T31" fmla="*/ 0 h 140"/>
                <a:gd name="T32" fmla="*/ 75 w 88"/>
                <a:gd name="T33" fmla="*/ 20 h 140"/>
                <a:gd name="T34" fmla="*/ 76 w 88"/>
                <a:gd name="T35" fmla="*/ 20 h 140"/>
                <a:gd name="T36" fmla="*/ 76 w 88"/>
                <a:gd name="T37" fmla="*/ 3 h 140"/>
                <a:gd name="T38" fmla="*/ 88 w 88"/>
                <a:gd name="T39" fmla="*/ 3 h 140"/>
                <a:gd name="T40" fmla="*/ 88 w 88"/>
                <a:gd name="T41" fmla="*/ 9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140">
                  <a:moveTo>
                    <a:pt x="76" y="51"/>
                  </a:moveTo>
                  <a:cubicBezTo>
                    <a:pt x="76" y="32"/>
                    <a:pt x="67" y="10"/>
                    <a:pt x="44" y="10"/>
                  </a:cubicBezTo>
                  <a:cubicBezTo>
                    <a:pt x="22" y="10"/>
                    <a:pt x="12" y="30"/>
                    <a:pt x="12" y="51"/>
                  </a:cubicBezTo>
                  <a:cubicBezTo>
                    <a:pt x="12" y="70"/>
                    <a:pt x="22" y="89"/>
                    <a:pt x="44" y="89"/>
                  </a:cubicBezTo>
                  <a:cubicBezTo>
                    <a:pt x="65" y="89"/>
                    <a:pt x="76" y="70"/>
                    <a:pt x="76" y="51"/>
                  </a:cubicBezTo>
                  <a:close/>
                  <a:moveTo>
                    <a:pt x="88" y="93"/>
                  </a:moveTo>
                  <a:cubicBezTo>
                    <a:pt x="87" y="122"/>
                    <a:pt x="76" y="140"/>
                    <a:pt x="44" y="140"/>
                  </a:cubicBezTo>
                  <a:cubicBezTo>
                    <a:pt x="25" y="140"/>
                    <a:pt x="6" y="131"/>
                    <a:pt x="4" y="110"/>
                  </a:cubicBezTo>
                  <a:lnTo>
                    <a:pt x="16" y="110"/>
                  </a:lnTo>
                  <a:cubicBezTo>
                    <a:pt x="19" y="124"/>
                    <a:pt x="31" y="129"/>
                    <a:pt x="44" y="129"/>
                  </a:cubicBezTo>
                  <a:cubicBezTo>
                    <a:pt x="66" y="129"/>
                    <a:pt x="76" y="116"/>
                    <a:pt x="76" y="93"/>
                  </a:cubicBezTo>
                  <a:lnTo>
                    <a:pt x="76" y="79"/>
                  </a:lnTo>
                  <a:lnTo>
                    <a:pt x="75" y="79"/>
                  </a:lnTo>
                  <a:cubicBezTo>
                    <a:pt x="70" y="91"/>
                    <a:pt x="58" y="99"/>
                    <a:pt x="44" y="99"/>
                  </a:cubicBezTo>
                  <a:cubicBezTo>
                    <a:pt x="13" y="99"/>
                    <a:pt x="0" y="77"/>
                    <a:pt x="0" y="49"/>
                  </a:cubicBezTo>
                  <a:cubicBezTo>
                    <a:pt x="0" y="23"/>
                    <a:pt x="16" y="0"/>
                    <a:pt x="44" y="0"/>
                  </a:cubicBezTo>
                  <a:cubicBezTo>
                    <a:pt x="59" y="0"/>
                    <a:pt x="71" y="9"/>
                    <a:pt x="75" y="20"/>
                  </a:cubicBezTo>
                  <a:lnTo>
                    <a:pt x="76" y="20"/>
                  </a:lnTo>
                  <a:lnTo>
                    <a:pt x="76" y="3"/>
                  </a:lnTo>
                  <a:lnTo>
                    <a:pt x="88" y="3"/>
                  </a:lnTo>
                  <a:lnTo>
                    <a:pt x="88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9" name="Freeform 115">
              <a:extLst>
                <a:ext uri="{FF2B5EF4-FFF2-40B4-BE49-F238E27FC236}">
                  <a16:creationId xmlns:a16="http://schemas.microsoft.com/office/drawing/2014/main" id="{D9FF7844-33B2-4CD0-BF95-FDC22AB1DF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48426" y="3846513"/>
              <a:ext cx="203200" cy="322263"/>
            </a:xfrm>
            <a:custGeom>
              <a:avLst/>
              <a:gdLst>
                <a:gd name="T0" fmla="*/ 0 w 86"/>
                <a:gd name="T1" fmla="*/ 0 h 134"/>
                <a:gd name="T2" fmla="*/ 12 w 86"/>
                <a:gd name="T3" fmla="*/ 0 h 134"/>
                <a:gd name="T4" fmla="*/ 44 w 86"/>
                <a:gd name="T5" fmla="*/ 83 h 134"/>
                <a:gd name="T6" fmla="*/ 74 w 86"/>
                <a:gd name="T7" fmla="*/ 0 h 134"/>
                <a:gd name="T8" fmla="*/ 86 w 86"/>
                <a:gd name="T9" fmla="*/ 0 h 134"/>
                <a:gd name="T10" fmla="*/ 44 w 86"/>
                <a:gd name="T11" fmla="*/ 112 h 134"/>
                <a:gd name="T12" fmla="*/ 18 w 86"/>
                <a:gd name="T13" fmla="*/ 134 h 134"/>
                <a:gd name="T14" fmla="*/ 9 w 86"/>
                <a:gd name="T15" fmla="*/ 133 h 134"/>
                <a:gd name="T16" fmla="*/ 9 w 86"/>
                <a:gd name="T17" fmla="*/ 123 h 134"/>
                <a:gd name="T18" fmla="*/ 17 w 86"/>
                <a:gd name="T19" fmla="*/ 124 h 134"/>
                <a:gd name="T20" fmla="*/ 34 w 86"/>
                <a:gd name="T21" fmla="*/ 108 h 134"/>
                <a:gd name="T22" fmla="*/ 38 w 86"/>
                <a:gd name="T23" fmla="*/ 97 h 134"/>
                <a:gd name="T24" fmla="*/ 0 w 86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134">
                  <a:moveTo>
                    <a:pt x="0" y="0"/>
                  </a:moveTo>
                  <a:lnTo>
                    <a:pt x="12" y="0"/>
                  </a:lnTo>
                  <a:lnTo>
                    <a:pt x="44" y="83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44" y="112"/>
                  </a:lnTo>
                  <a:cubicBezTo>
                    <a:pt x="37" y="129"/>
                    <a:pt x="33" y="134"/>
                    <a:pt x="18" y="134"/>
                  </a:cubicBezTo>
                  <a:cubicBezTo>
                    <a:pt x="14" y="133"/>
                    <a:pt x="11" y="133"/>
                    <a:pt x="9" y="133"/>
                  </a:cubicBezTo>
                  <a:lnTo>
                    <a:pt x="9" y="123"/>
                  </a:lnTo>
                  <a:cubicBezTo>
                    <a:pt x="12" y="123"/>
                    <a:pt x="15" y="124"/>
                    <a:pt x="17" y="124"/>
                  </a:cubicBezTo>
                  <a:cubicBezTo>
                    <a:pt x="28" y="124"/>
                    <a:pt x="30" y="117"/>
                    <a:pt x="34" y="108"/>
                  </a:cubicBezTo>
                  <a:lnTo>
                    <a:pt x="38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30" name="Freeform 116">
              <a:extLst>
                <a:ext uri="{FF2B5EF4-FFF2-40B4-BE49-F238E27FC236}">
                  <a16:creationId xmlns:a16="http://schemas.microsoft.com/office/drawing/2014/main" id="{D40F2C34-94D2-4C91-B9AF-CAD0D8EFAF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483388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1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1" y="55"/>
                    <a:pt x="11" y="74"/>
                  </a:cubicBezTo>
                  <a:cubicBezTo>
                    <a:pt x="11" y="86"/>
                    <a:pt x="22" y="93"/>
                    <a:pt x="33" y="93"/>
                  </a:cubicBezTo>
                  <a:cubicBezTo>
                    <a:pt x="51" y="93"/>
                    <a:pt x="67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0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1" y="91"/>
                    <a:pt x="86" y="91"/>
                  </a:cubicBezTo>
                  <a:cubicBezTo>
                    <a:pt x="87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59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0" name="Freeform 117">
              <a:extLst>
                <a:ext uri="{FF2B5EF4-FFF2-40B4-BE49-F238E27FC236}">
                  <a16:creationId xmlns:a16="http://schemas.microsoft.com/office/drawing/2014/main" id="{B1946E0A-C807-42FB-A25E-2BC1DBA73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23101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3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2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6" y="8"/>
                    <a:pt x="30" y="0"/>
                    <a:pt x="43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2" y="10"/>
                  </a:cubicBezTo>
                  <a:cubicBezTo>
                    <a:pt x="23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1" name="Freeform 118">
              <a:extLst>
                <a:ext uri="{FF2B5EF4-FFF2-40B4-BE49-F238E27FC236}">
                  <a16:creationId xmlns:a16="http://schemas.microsoft.com/office/drawing/2014/main" id="{F0958C3B-9387-4FB6-AFFF-3C80539072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950113" y="3757613"/>
              <a:ext cx="212725" cy="328613"/>
            </a:xfrm>
            <a:custGeom>
              <a:avLst/>
              <a:gdLst>
                <a:gd name="T0" fmla="*/ 43 w 90"/>
                <a:gd name="T1" fmla="*/ 127 h 137"/>
                <a:gd name="T2" fmla="*/ 78 w 90"/>
                <a:gd name="T3" fmla="*/ 86 h 137"/>
                <a:gd name="T4" fmla="*/ 43 w 90"/>
                <a:gd name="T5" fmla="*/ 44 h 137"/>
                <a:gd name="T6" fmla="*/ 11 w 90"/>
                <a:gd name="T7" fmla="*/ 86 h 137"/>
                <a:gd name="T8" fmla="*/ 43 w 90"/>
                <a:gd name="T9" fmla="*/ 127 h 137"/>
                <a:gd name="T10" fmla="*/ 90 w 90"/>
                <a:gd name="T11" fmla="*/ 135 h 137"/>
                <a:gd name="T12" fmla="*/ 79 w 90"/>
                <a:gd name="T13" fmla="*/ 135 h 137"/>
                <a:gd name="T14" fmla="*/ 79 w 90"/>
                <a:gd name="T15" fmla="*/ 116 h 137"/>
                <a:gd name="T16" fmla="*/ 78 w 90"/>
                <a:gd name="T17" fmla="*/ 116 h 137"/>
                <a:gd name="T18" fmla="*/ 43 w 90"/>
                <a:gd name="T19" fmla="*/ 137 h 137"/>
                <a:gd name="T20" fmla="*/ 0 w 90"/>
                <a:gd name="T21" fmla="*/ 86 h 137"/>
                <a:gd name="T22" fmla="*/ 43 w 90"/>
                <a:gd name="T23" fmla="*/ 34 h 137"/>
                <a:gd name="T24" fmla="*/ 77 w 90"/>
                <a:gd name="T25" fmla="*/ 56 h 137"/>
                <a:gd name="T26" fmla="*/ 78 w 90"/>
                <a:gd name="T27" fmla="*/ 56 h 137"/>
                <a:gd name="T28" fmla="*/ 78 w 90"/>
                <a:gd name="T29" fmla="*/ 0 h 137"/>
                <a:gd name="T30" fmla="*/ 90 w 90"/>
                <a:gd name="T31" fmla="*/ 0 h 137"/>
                <a:gd name="T32" fmla="*/ 90 w 90"/>
                <a:gd name="T33" fmla="*/ 13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37">
                  <a:moveTo>
                    <a:pt x="43" y="127"/>
                  </a:moveTo>
                  <a:cubicBezTo>
                    <a:pt x="69" y="127"/>
                    <a:pt x="78" y="106"/>
                    <a:pt x="78" y="86"/>
                  </a:cubicBezTo>
                  <a:cubicBezTo>
                    <a:pt x="78" y="66"/>
                    <a:pt x="69" y="44"/>
                    <a:pt x="43" y="44"/>
                  </a:cubicBezTo>
                  <a:cubicBezTo>
                    <a:pt x="21" y="44"/>
                    <a:pt x="11" y="66"/>
                    <a:pt x="11" y="86"/>
                  </a:cubicBezTo>
                  <a:cubicBezTo>
                    <a:pt x="11" y="106"/>
                    <a:pt x="21" y="127"/>
                    <a:pt x="43" y="127"/>
                  </a:cubicBezTo>
                  <a:close/>
                  <a:moveTo>
                    <a:pt x="90" y="135"/>
                  </a:moveTo>
                  <a:lnTo>
                    <a:pt x="79" y="135"/>
                  </a:lnTo>
                  <a:lnTo>
                    <a:pt x="79" y="116"/>
                  </a:lnTo>
                  <a:lnTo>
                    <a:pt x="78" y="116"/>
                  </a:lnTo>
                  <a:cubicBezTo>
                    <a:pt x="73" y="129"/>
                    <a:pt x="58" y="137"/>
                    <a:pt x="43" y="137"/>
                  </a:cubicBezTo>
                  <a:cubicBezTo>
                    <a:pt x="14" y="137"/>
                    <a:pt x="0" y="113"/>
                    <a:pt x="0" y="86"/>
                  </a:cubicBezTo>
                  <a:cubicBezTo>
                    <a:pt x="0" y="58"/>
                    <a:pt x="14" y="34"/>
                    <a:pt x="43" y="34"/>
                  </a:cubicBezTo>
                  <a:cubicBezTo>
                    <a:pt x="58" y="34"/>
                    <a:pt x="72" y="42"/>
                    <a:pt x="77" y="56"/>
                  </a:cubicBezTo>
                  <a:lnTo>
                    <a:pt x="78" y="56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90" y="1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2" name="Freeform 119">
              <a:extLst>
                <a:ext uri="{FF2B5EF4-FFF2-40B4-BE49-F238E27FC236}">
                  <a16:creationId xmlns:a16="http://schemas.microsoft.com/office/drawing/2014/main" id="{4428DC5C-87B6-4004-8F21-4DBFC4CCC7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318413" y="3840163"/>
              <a:ext cx="212725" cy="246063"/>
            </a:xfrm>
            <a:custGeom>
              <a:avLst/>
              <a:gdLst>
                <a:gd name="T0" fmla="*/ 67 w 90"/>
                <a:gd name="T1" fmla="*/ 47 h 103"/>
                <a:gd name="T2" fmla="*/ 67 w 90"/>
                <a:gd name="T3" fmla="*/ 47 h 103"/>
                <a:gd name="T4" fmla="*/ 57 w 90"/>
                <a:gd name="T5" fmla="*/ 52 h 103"/>
                <a:gd name="T6" fmla="*/ 12 w 90"/>
                <a:gd name="T7" fmla="*/ 74 h 103"/>
                <a:gd name="T8" fmla="*/ 33 w 90"/>
                <a:gd name="T9" fmla="*/ 93 h 103"/>
                <a:gd name="T10" fmla="*/ 67 w 90"/>
                <a:gd name="T11" fmla="*/ 63 h 103"/>
                <a:gd name="T12" fmla="*/ 67 w 90"/>
                <a:gd name="T13" fmla="*/ 47 h 103"/>
                <a:gd name="T14" fmla="*/ 4 w 90"/>
                <a:gd name="T15" fmla="*/ 33 h 103"/>
                <a:gd name="T16" fmla="*/ 43 w 90"/>
                <a:gd name="T17" fmla="*/ 0 h 103"/>
                <a:gd name="T18" fmla="*/ 79 w 90"/>
                <a:gd name="T19" fmla="*/ 32 h 103"/>
                <a:gd name="T20" fmla="*/ 79 w 90"/>
                <a:gd name="T21" fmla="*/ 83 h 103"/>
                <a:gd name="T22" fmla="*/ 86 w 90"/>
                <a:gd name="T23" fmla="*/ 91 h 103"/>
                <a:gd name="T24" fmla="*/ 90 w 90"/>
                <a:gd name="T25" fmla="*/ 90 h 103"/>
                <a:gd name="T26" fmla="*/ 90 w 90"/>
                <a:gd name="T27" fmla="*/ 100 h 103"/>
                <a:gd name="T28" fmla="*/ 82 w 90"/>
                <a:gd name="T29" fmla="*/ 101 h 103"/>
                <a:gd name="T30" fmla="*/ 68 w 90"/>
                <a:gd name="T31" fmla="*/ 84 h 103"/>
                <a:gd name="T32" fmla="*/ 68 w 90"/>
                <a:gd name="T33" fmla="*/ 84 h 103"/>
                <a:gd name="T34" fmla="*/ 32 w 90"/>
                <a:gd name="T35" fmla="*/ 103 h 103"/>
                <a:gd name="T36" fmla="*/ 0 w 90"/>
                <a:gd name="T37" fmla="*/ 75 h 103"/>
                <a:gd name="T38" fmla="*/ 52 w 90"/>
                <a:gd name="T39" fmla="*/ 44 h 103"/>
                <a:gd name="T40" fmla="*/ 67 w 90"/>
                <a:gd name="T41" fmla="*/ 30 h 103"/>
                <a:gd name="T42" fmla="*/ 42 w 90"/>
                <a:gd name="T43" fmla="*/ 10 h 103"/>
                <a:gd name="T44" fmla="*/ 16 w 90"/>
                <a:gd name="T45" fmla="*/ 33 h 103"/>
                <a:gd name="T46" fmla="*/ 4 w 90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" h="103">
                  <a:moveTo>
                    <a:pt x="67" y="47"/>
                  </a:moveTo>
                  <a:lnTo>
                    <a:pt x="67" y="47"/>
                  </a:lnTo>
                  <a:cubicBezTo>
                    <a:pt x="65" y="50"/>
                    <a:pt x="60" y="51"/>
                    <a:pt x="57" y="52"/>
                  </a:cubicBezTo>
                  <a:cubicBezTo>
                    <a:pt x="37" y="55"/>
                    <a:pt x="12" y="55"/>
                    <a:pt x="12" y="74"/>
                  </a:cubicBezTo>
                  <a:cubicBezTo>
                    <a:pt x="12" y="86"/>
                    <a:pt x="22" y="93"/>
                    <a:pt x="33" y="93"/>
                  </a:cubicBezTo>
                  <a:cubicBezTo>
                    <a:pt x="51" y="93"/>
                    <a:pt x="68" y="82"/>
                    <a:pt x="67" y="63"/>
                  </a:cubicBezTo>
                  <a:lnTo>
                    <a:pt x="67" y="47"/>
                  </a:lnTo>
                  <a:close/>
                  <a:moveTo>
                    <a:pt x="4" y="33"/>
                  </a:moveTo>
                  <a:cubicBezTo>
                    <a:pt x="5" y="10"/>
                    <a:pt x="21" y="0"/>
                    <a:pt x="43" y="0"/>
                  </a:cubicBezTo>
                  <a:cubicBezTo>
                    <a:pt x="61" y="0"/>
                    <a:pt x="79" y="5"/>
                    <a:pt x="79" y="32"/>
                  </a:cubicBezTo>
                  <a:lnTo>
                    <a:pt x="79" y="83"/>
                  </a:lnTo>
                  <a:cubicBezTo>
                    <a:pt x="79" y="88"/>
                    <a:pt x="82" y="91"/>
                    <a:pt x="86" y="91"/>
                  </a:cubicBezTo>
                  <a:cubicBezTo>
                    <a:pt x="88" y="91"/>
                    <a:pt x="89" y="90"/>
                    <a:pt x="90" y="90"/>
                  </a:cubicBezTo>
                  <a:lnTo>
                    <a:pt x="90" y="100"/>
                  </a:lnTo>
                  <a:cubicBezTo>
                    <a:pt x="87" y="100"/>
                    <a:pt x="85" y="101"/>
                    <a:pt x="82" y="101"/>
                  </a:cubicBezTo>
                  <a:cubicBezTo>
                    <a:pt x="70" y="101"/>
                    <a:pt x="68" y="94"/>
                    <a:pt x="68" y="84"/>
                  </a:cubicBezTo>
                  <a:lnTo>
                    <a:pt x="68" y="84"/>
                  </a:lnTo>
                  <a:cubicBezTo>
                    <a:pt x="60" y="96"/>
                    <a:pt x="51" y="103"/>
                    <a:pt x="32" y="103"/>
                  </a:cubicBezTo>
                  <a:cubicBezTo>
                    <a:pt x="14" y="103"/>
                    <a:pt x="0" y="94"/>
                    <a:pt x="0" y="75"/>
                  </a:cubicBezTo>
                  <a:cubicBezTo>
                    <a:pt x="0" y="47"/>
                    <a:pt x="26" y="47"/>
                    <a:pt x="52" y="44"/>
                  </a:cubicBezTo>
                  <a:cubicBezTo>
                    <a:pt x="62" y="42"/>
                    <a:pt x="67" y="41"/>
                    <a:pt x="67" y="30"/>
                  </a:cubicBezTo>
                  <a:cubicBezTo>
                    <a:pt x="67" y="14"/>
                    <a:pt x="56" y="10"/>
                    <a:pt x="42" y="10"/>
                  </a:cubicBezTo>
                  <a:cubicBezTo>
                    <a:pt x="27" y="10"/>
                    <a:pt x="16" y="17"/>
                    <a:pt x="16" y="33"/>
                  </a:cubicBezTo>
                  <a:lnTo>
                    <a:pt x="4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3" name="Freeform 120">
              <a:extLst>
                <a:ext uri="{FF2B5EF4-FFF2-40B4-BE49-F238E27FC236}">
                  <a16:creationId xmlns:a16="http://schemas.microsoft.com/office/drawing/2014/main" id="{7F369469-3E4C-4EB4-98A0-5E71A637EA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556538" y="3846513"/>
              <a:ext cx="187325" cy="239713"/>
            </a:xfrm>
            <a:custGeom>
              <a:avLst/>
              <a:gdLst>
                <a:gd name="T0" fmla="*/ 79 w 79"/>
                <a:gd name="T1" fmla="*/ 98 h 100"/>
                <a:gd name="T2" fmla="*/ 68 w 79"/>
                <a:gd name="T3" fmla="*/ 98 h 100"/>
                <a:gd name="T4" fmla="*/ 68 w 79"/>
                <a:gd name="T5" fmla="*/ 80 h 100"/>
                <a:gd name="T6" fmla="*/ 68 w 79"/>
                <a:gd name="T7" fmla="*/ 80 h 100"/>
                <a:gd name="T8" fmla="*/ 34 w 79"/>
                <a:gd name="T9" fmla="*/ 100 h 100"/>
                <a:gd name="T10" fmla="*/ 0 w 79"/>
                <a:gd name="T11" fmla="*/ 63 h 100"/>
                <a:gd name="T12" fmla="*/ 0 w 79"/>
                <a:gd name="T13" fmla="*/ 0 h 100"/>
                <a:gd name="T14" fmla="*/ 12 w 79"/>
                <a:gd name="T15" fmla="*/ 0 h 100"/>
                <a:gd name="T16" fmla="*/ 12 w 79"/>
                <a:gd name="T17" fmla="*/ 64 h 100"/>
                <a:gd name="T18" fmla="*/ 38 w 79"/>
                <a:gd name="T19" fmla="*/ 90 h 100"/>
                <a:gd name="T20" fmla="*/ 67 w 79"/>
                <a:gd name="T21" fmla="*/ 51 h 100"/>
                <a:gd name="T22" fmla="*/ 67 w 79"/>
                <a:gd name="T23" fmla="*/ 0 h 100"/>
                <a:gd name="T24" fmla="*/ 79 w 79"/>
                <a:gd name="T25" fmla="*/ 0 h 100"/>
                <a:gd name="T26" fmla="*/ 79 w 79"/>
                <a:gd name="T27" fmla="*/ 9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0">
                  <a:moveTo>
                    <a:pt x="79" y="98"/>
                  </a:moveTo>
                  <a:lnTo>
                    <a:pt x="68" y="98"/>
                  </a:lnTo>
                  <a:lnTo>
                    <a:pt x="68" y="80"/>
                  </a:lnTo>
                  <a:lnTo>
                    <a:pt x="68" y="80"/>
                  </a:lnTo>
                  <a:cubicBezTo>
                    <a:pt x="62" y="93"/>
                    <a:pt x="49" y="100"/>
                    <a:pt x="34" y="100"/>
                  </a:cubicBezTo>
                  <a:cubicBezTo>
                    <a:pt x="10" y="100"/>
                    <a:pt x="0" y="86"/>
                    <a:pt x="0" y="63"/>
                  </a:cubicBezTo>
                  <a:lnTo>
                    <a:pt x="0" y="0"/>
                  </a:lnTo>
                  <a:lnTo>
                    <a:pt x="12" y="0"/>
                  </a:lnTo>
                  <a:lnTo>
                    <a:pt x="12" y="64"/>
                  </a:lnTo>
                  <a:cubicBezTo>
                    <a:pt x="12" y="81"/>
                    <a:pt x="19" y="90"/>
                    <a:pt x="38" y="90"/>
                  </a:cubicBezTo>
                  <a:cubicBezTo>
                    <a:pt x="58" y="90"/>
                    <a:pt x="67" y="71"/>
                    <a:pt x="67" y="51"/>
                  </a:cubicBezTo>
                  <a:lnTo>
                    <a:pt x="67" y="0"/>
                  </a:lnTo>
                  <a:lnTo>
                    <a:pt x="79" y="0"/>
                  </a:lnTo>
                  <a:lnTo>
                    <a:pt x="79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4" name="Freeform 121">
              <a:extLst>
                <a:ext uri="{FF2B5EF4-FFF2-40B4-BE49-F238E27FC236}">
                  <a16:creationId xmlns:a16="http://schemas.microsoft.com/office/drawing/2014/main" id="{5525EE41-E03B-4D3A-A84C-6C408641F1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769263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8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8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5" name="Freeform 122">
              <a:extLst>
                <a:ext uri="{FF2B5EF4-FFF2-40B4-BE49-F238E27FC236}">
                  <a16:creationId xmlns:a16="http://schemas.microsoft.com/office/drawing/2014/main" id="{C6DE3A98-582E-4E2D-9E23-E68A31DB2F2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908963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0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0" y="73"/>
                    <a:pt x="80" y="52"/>
                  </a:cubicBezTo>
                  <a:cubicBezTo>
                    <a:pt x="80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6" name="Freeform 123">
              <a:extLst>
                <a:ext uri="{FF2B5EF4-FFF2-40B4-BE49-F238E27FC236}">
                  <a16:creationId xmlns:a16="http://schemas.microsoft.com/office/drawing/2014/main" id="{D4245ED3-2922-42CA-95FF-456110DE5E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164551" y="3840163"/>
              <a:ext cx="319088" cy="241300"/>
            </a:xfrm>
            <a:custGeom>
              <a:avLst/>
              <a:gdLst>
                <a:gd name="T0" fmla="*/ 0 w 135"/>
                <a:gd name="T1" fmla="*/ 3 h 101"/>
                <a:gd name="T2" fmla="*/ 11 w 135"/>
                <a:gd name="T3" fmla="*/ 3 h 101"/>
                <a:gd name="T4" fmla="*/ 11 w 135"/>
                <a:gd name="T5" fmla="*/ 20 h 101"/>
                <a:gd name="T6" fmla="*/ 12 w 135"/>
                <a:gd name="T7" fmla="*/ 20 h 101"/>
                <a:gd name="T8" fmla="*/ 44 w 135"/>
                <a:gd name="T9" fmla="*/ 0 h 101"/>
                <a:gd name="T10" fmla="*/ 72 w 135"/>
                <a:gd name="T11" fmla="*/ 19 h 101"/>
                <a:gd name="T12" fmla="*/ 103 w 135"/>
                <a:gd name="T13" fmla="*/ 0 h 101"/>
                <a:gd name="T14" fmla="*/ 135 w 135"/>
                <a:gd name="T15" fmla="*/ 34 h 101"/>
                <a:gd name="T16" fmla="*/ 135 w 135"/>
                <a:gd name="T17" fmla="*/ 101 h 101"/>
                <a:gd name="T18" fmla="*/ 123 w 135"/>
                <a:gd name="T19" fmla="*/ 101 h 101"/>
                <a:gd name="T20" fmla="*/ 123 w 135"/>
                <a:gd name="T21" fmla="*/ 35 h 101"/>
                <a:gd name="T22" fmla="*/ 100 w 135"/>
                <a:gd name="T23" fmla="*/ 10 h 101"/>
                <a:gd name="T24" fmla="*/ 73 w 135"/>
                <a:gd name="T25" fmla="*/ 45 h 101"/>
                <a:gd name="T26" fmla="*/ 73 w 135"/>
                <a:gd name="T27" fmla="*/ 101 h 101"/>
                <a:gd name="T28" fmla="*/ 62 w 135"/>
                <a:gd name="T29" fmla="*/ 101 h 101"/>
                <a:gd name="T30" fmla="*/ 62 w 135"/>
                <a:gd name="T31" fmla="*/ 34 h 101"/>
                <a:gd name="T32" fmla="*/ 41 w 135"/>
                <a:gd name="T33" fmla="*/ 10 h 101"/>
                <a:gd name="T34" fmla="*/ 12 w 135"/>
                <a:gd name="T35" fmla="*/ 46 h 101"/>
                <a:gd name="T36" fmla="*/ 12 w 135"/>
                <a:gd name="T37" fmla="*/ 101 h 101"/>
                <a:gd name="T38" fmla="*/ 0 w 135"/>
                <a:gd name="T39" fmla="*/ 101 h 101"/>
                <a:gd name="T40" fmla="*/ 0 w 135"/>
                <a:gd name="T41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01">
                  <a:moveTo>
                    <a:pt x="0" y="3"/>
                  </a:moveTo>
                  <a:lnTo>
                    <a:pt x="11" y="3"/>
                  </a:lnTo>
                  <a:lnTo>
                    <a:pt x="11" y="20"/>
                  </a:lnTo>
                  <a:lnTo>
                    <a:pt x="12" y="20"/>
                  </a:lnTo>
                  <a:cubicBezTo>
                    <a:pt x="18" y="8"/>
                    <a:pt x="28" y="0"/>
                    <a:pt x="44" y="0"/>
                  </a:cubicBezTo>
                  <a:cubicBezTo>
                    <a:pt x="56" y="0"/>
                    <a:pt x="68" y="6"/>
                    <a:pt x="72" y="19"/>
                  </a:cubicBezTo>
                  <a:cubicBezTo>
                    <a:pt x="77" y="6"/>
                    <a:pt x="90" y="0"/>
                    <a:pt x="103" y="0"/>
                  </a:cubicBezTo>
                  <a:cubicBezTo>
                    <a:pt x="124" y="0"/>
                    <a:pt x="135" y="11"/>
                    <a:pt x="135" y="34"/>
                  </a:cubicBezTo>
                  <a:lnTo>
                    <a:pt x="135" y="101"/>
                  </a:lnTo>
                  <a:lnTo>
                    <a:pt x="123" y="101"/>
                  </a:lnTo>
                  <a:lnTo>
                    <a:pt x="123" y="35"/>
                  </a:lnTo>
                  <a:cubicBezTo>
                    <a:pt x="123" y="19"/>
                    <a:pt x="117" y="10"/>
                    <a:pt x="100" y="10"/>
                  </a:cubicBezTo>
                  <a:cubicBezTo>
                    <a:pt x="79" y="10"/>
                    <a:pt x="73" y="27"/>
                    <a:pt x="73" y="45"/>
                  </a:cubicBezTo>
                  <a:lnTo>
                    <a:pt x="73" y="101"/>
                  </a:lnTo>
                  <a:lnTo>
                    <a:pt x="62" y="101"/>
                  </a:lnTo>
                  <a:lnTo>
                    <a:pt x="62" y="34"/>
                  </a:lnTo>
                  <a:cubicBezTo>
                    <a:pt x="62" y="21"/>
                    <a:pt x="56" y="10"/>
                    <a:pt x="41" y="10"/>
                  </a:cubicBezTo>
                  <a:cubicBezTo>
                    <a:pt x="21" y="10"/>
                    <a:pt x="12" y="26"/>
                    <a:pt x="12" y="46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7" name="Freeform 124">
              <a:extLst>
                <a:ext uri="{FF2B5EF4-FFF2-40B4-BE49-F238E27FC236}">
                  <a16:creationId xmlns:a16="http://schemas.microsoft.com/office/drawing/2014/main" id="{38A1CE66-FEBF-41A6-BBE7-435ED7AA91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518563" y="3840163"/>
              <a:ext cx="215900" cy="246063"/>
            </a:xfrm>
            <a:custGeom>
              <a:avLst/>
              <a:gdLst>
                <a:gd name="T0" fmla="*/ 68 w 91"/>
                <a:gd name="T1" fmla="*/ 47 h 103"/>
                <a:gd name="T2" fmla="*/ 68 w 91"/>
                <a:gd name="T3" fmla="*/ 47 h 103"/>
                <a:gd name="T4" fmla="*/ 58 w 91"/>
                <a:gd name="T5" fmla="*/ 52 h 103"/>
                <a:gd name="T6" fmla="*/ 12 w 91"/>
                <a:gd name="T7" fmla="*/ 74 h 103"/>
                <a:gd name="T8" fmla="*/ 34 w 91"/>
                <a:gd name="T9" fmla="*/ 93 h 103"/>
                <a:gd name="T10" fmla="*/ 68 w 91"/>
                <a:gd name="T11" fmla="*/ 63 h 103"/>
                <a:gd name="T12" fmla="*/ 68 w 91"/>
                <a:gd name="T13" fmla="*/ 47 h 103"/>
                <a:gd name="T14" fmla="*/ 5 w 91"/>
                <a:gd name="T15" fmla="*/ 33 h 103"/>
                <a:gd name="T16" fmla="*/ 44 w 91"/>
                <a:gd name="T17" fmla="*/ 0 h 103"/>
                <a:gd name="T18" fmla="*/ 80 w 91"/>
                <a:gd name="T19" fmla="*/ 32 h 103"/>
                <a:gd name="T20" fmla="*/ 80 w 91"/>
                <a:gd name="T21" fmla="*/ 83 h 103"/>
                <a:gd name="T22" fmla="*/ 87 w 91"/>
                <a:gd name="T23" fmla="*/ 91 h 103"/>
                <a:gd name="T24" fmla="*/ 91 w 91"/>
                <a:gd name="T25" fmla="*/ 90 h 103"/>
                <a:gd name="T26" fmla="*/ 91 w 91"/>
                <a:gd name="T27" fmla="*/ 100 h 103"/>
                <a:gd name="T28" fmla="*/ 83 w 91"/>
                <a:gd name="T29" fmla="*/ 101 h 103"/>
                <a:gd name="T30" fmla="*/ 69 w 91"/>
                <a:gd name="T31" fmla="*/ 84 h 103"/>
                <a:gd name="T32" fmla="*/ 69 w 91"/>
                <a:gd name="T33" fmla="*/ 84 h 103"/>
                <a:gd name="T34" fmla="*/ 33 w 91"/>
                <a:gd name="T35" fmla="*/ 103 h 103"/>
                <a:gd name="T36" fmla="*/ 0 w 91"/>
                <a:gd name="T37" fmla="*/ 75 h 103"/>
                <a:gd name="T38" fmla="*/ 53 w 91"/>
                <a:gd name="T39" fmla="*/ 44 h 103"/>
                <a:gd name="T40" fmla="*/ 68 w 91"/>
                <a:gd name="T41" fmla="*/ 30 h 103"/>
                <a:gd name="T42" fmla="*/ 43 w 91"/>
                <a:gd name="T43" fmla="*/ 10 h 103"/>
                <a:gd name="T44" fmla="*/ 17 w 91"/>
                <a:gd name="T45" fmla="*/ 33 h 103"/>
                <a:gd name="T46" fmla="*/ 5 w 91"/>
                <a:gd name="T47" fmla="*/ 3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103">
                  <a:moveTo>
                    <a:pt x="68" y="47"/>
                  </a:moveTo>
                  <a:lnTo>
                    <a:pt x="68" y="47"/>
                  </a:lnTo>
                  <a:cubicBezTo>
                    <a:pt x="66" y="50"/>
                    <a:pt x="61" y="51"/>
                    <a:pt x="58" y="52"/>
                  </a:cubicBezTo>
                  <a:cubicBezTo>
                    <a:pt x="38" y="55"/>
                    <a:pt x="12" y="55"/>
                    <a:pt x="12" y="74"/>
                  </a:cubicBezTo>
                  <a:cubicBezTo>
                    <a:pt x="12" y="86"/>
                    <a:pt x="23" y="93"/>
                    <a:pt x="34" y="93"/>
                  </a:cubicBezTo>
                  <a:cubicBezTo>
                    <a:pt x="52" y="93"/>
                    <a:pt x="68" y="82"/>
                    <a:pt x="68" y="63"/>
                  </a:cubicBezTo>
                  <a:lnTo>
                    <a:pt x="68" y="47"/>
                  </a:lnTo>
                  <a:close/>
                  <a:moveTo>
                    <a:pt x="5" y="33"/>
                  </a:moveTo>
                  <a:cubicBezTo>
                    <a:pt x="6" y="10"/>
                    <a:pt x="22" y="0"/>
                    <a:pt x="44" y="0"/>
                  </a:cubicBezTo>
                  <a:cubicBezTo>
                    <a:pt x="61" y="0"/>
                    <a:pt x="80" y="5"/>
                    <a:pt x="80" y="32"/>
                  </a:cubicBezTo>
                  <a:lnTo>
                    <a:pt x="80" y="83"/>
                  </a:lnTo>
                  <a:cubicBezTo>
                    <a:pt x="80" y="88"/>
                    <a:pt x="82" y="91"/>
                    <a:pt x="87" y="91"/>
                  </a:cubicBezTo>
                  <a:cubicBezTo>
                    <a:pt x="88" y="91"/>
                    <a:pt x="90" y="90"/>
                    <a:pt x="91" y="90"/>
                  </a:cubicBezTo>
                  <a:lnTo>
                    <a:pt x="91" y="100"/>
                  </a:lnTo>
                  <a:cubicBezTo>
                    <a:pt x="88" y="100"/>
                    <a:pt x="86" y="101"/>
                    <a:pt x="83" y="101"/>
                  </a:cubicBezTo>
                  <a:cubicBezTo>
                    <a:pt x="71" y="101"/>
                    <a:pt x="69" y="94"/>
                    <a:pt x="69" y="84"/>
                  </a:cubicBezTo>
                  <a:lnTo>
                    <a:pt x="69" y="84"/>
                  </a:lnTo>
                  <a:cubicBezTo>
                    <a:pt x="60" y="96"/>
                    <a:pt x="52" y="103"/>
                    <a:pt x="33" y="103"/>
                  </a:cubicBezTo>
                  <a:cubicBezTo>
                    <a:pt x="15" y="103"/>
                    <a:pt x="0" y="94"/>
                    <a:pt x="0" y="75"/>
                  </a:cubicBezTo>
                  <a:cubicBezTo>
                    <a:pt x="0" y="47"/>
                    <a:pt x="27" y="47"/>
                    <a:pt x="53" y="44"/>
                  </a:cubicBezTo>
                  <a:cubicBezTo>
                    <a:pt x="63" y="42"/>
                    <a:pt x="68" y="41"/>
                    <a:pt x="68" y="30"/>
                  </a:cubicBezTo>
                  <a:cubicBezTo>
                    <a:pt x="68" y="14"/>
                    <a:pt x="57" y="10"/>
                    <a:pt x="43" y="10"/>
                  </a:cubicBezTo>
                  <a:cubicBezTo>
                    <a:pt x="28" y="10"/>
                    <a:pt x="17" y="17"/>
                    <a:pt x="17" y="33"/>
                  </a:cubicBezTo>
                  <a:lnTo>
                    <a:pt x="5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8" name="Freeform 125">
              <a:extLst>
                <a:ext uri="{FF2B5EF4-FFF2-40B4-BE49-F238E27FC236}">
                  <a16:creationId xmlns:a16="http://schemas.microsoft.com/office/drawing/2014/main" id="{4426A83F-3792-46A5-B6C7-7456D6A357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736051" y="3776663"/>
              <a:ext cx="115888" cy="307975"/>
            </a:xfrm>
            <a:custGeom>
              <a:avLst/>
              <a:gdLst>
                <a:gd name="T0" fmla="*/ 29 w 49"/>
                <a:gd name="T1" fmla="*/ 29 h 128"/>
                <a:gd name="T2" fmla="*/ 49 w 49"/>
                <a:gd name="T3" fmla="*/ 29 h 128"/>
                <a:gd name="T4" fmla="*/ 49 w 49"/>
                <a:gd name="T5" fmla="*/ 39 h 128"/>
                <a:gd name="T6" fmla="*/ 29 w 49"/>
                <a:gd name="T7" fmla="*/ 39 h 128"/>
                <a:gd name="T8" fmla="*/ 29 w 49"/>
                <a:gd name="T9" fmla="*/ 105 h 128"/>
                <a:gd name="T10" fmla="*/ 39 w 49"/>
                <a:gd name="T11" fmla="*/ 118 h 128"/>
                <a:gd name="T12" fmla="*/ 49 w 49"/>
                <a:gd name="T13" fmla="*/ 117 h 128"/>
                <a:gd name="T14" fmla="*/ 49 w 49"/>
                <a:gd name="T15" fmla="*/ 127 h 128"/>
                <a:gd name="T16" fmla="*/ 38 w 49"/>
                <a:gd name="T17" fmla="*/ 128 h 128"/>
                <a:gd name="T18" fmla="*/ 17 w 49"/>
                <a:gd name="T19" fmla="*/ 106 h 128"/>
                <a:gd name="T20" fmla="*/ 17 w 49"/>
                <a:gd name="T21" fmla="*/ 39 h 128"/>
                <a:gd name="T22" fmla="*/ 0 w 49"/>
                <a:gd name="T23" fmla="*/ 39 h 128"/>
                <a:gd name="T24" fmla="*/ 0 w 49"/>
                <a:gd name="T25" fmla="*/ 29 h 128"/>
                <a:gd name="T26" fmla="*/ 17 w 49"/>
                <a:gd name="T27" fmla="*/ 29 h 128"/>
                <a:gd name="T28" fmla="*/ 17 w 49"/>
                <a:gd name="T29" fmla="*/ 0 h 128"/>
                <a:gd name="T30" fmla="*/ 29 w 49"/>
                <a:gd name="T31" fmla="*/ 0 h 128"/>
                <a:gd name="T32" fmla="*/ 29 w 49"/>
                <a:gd name="T33" fmla="*/ 2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128">
                  <a:moveTo>
                    <a:pt x="29" y="29"/>
                  </a:moveTo>
                  <a:lnTo>
                    <a:pt x="49" y="2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29" y="105"/>
                  </a:lnTo>
                  <a:cubicBezTo>
                    <a:pt x="29" y="113"/>
                    <a:pt x="30" y="117"/>
                    <a:pt x="39" y="118"/>
                  </a:cubicBezTo>
                  <a:cubicBezTo>
                    <a:pt x="42" y="118"/>
                    <a:pt x="45" y="118"/>
                    <a:pt x="49" y="117"/>
                  </a:cubicBezTo>
                  <a:lnTo>
                    <a:pt x="49" y="127"/>
                  </a:lnTo>
                  <a:cubicBezTo>
                    <a:pt x="45" y="127"/>
                    <a:pt x="42" y="128"/>
                    <a:pt x="38" y="128"/>
                  </a:cubicBezTo>
                  <a:cubicBezTo>
                    <a:pt x="22" y="128"/>
                    <a:pt x="17" y="122"/>
                    <a:pt x="17" y="106"/>
                  </a:cubicBezTo>
                  <a:lnTo>
                    <a:pt x="17" y="39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17" y="29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59" name="Freeform 126">
              <a:extLst>
                <a:ext uri="{FF2B5EF4-FFF2-40B4-BE49-F238E27FC236}">
                  <a16:creationId xmlns:a16="http://schemas.microsoft.com/office/drawing/2014/main" id="{CD033AEF-8108-4D5A-83D5-112F046DA5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886863" y="3757613"/>
              <a:ext cx="28575" cy="323850"/>
            </a:xfrm>
            <a:custGeom>
              <a:avLst/>
              <a:gdLst>
                <a:gd name="T0" fmla="*/ 0 w 12"/>
                <a:gd name="T1" fmla="*/ 37 h 135"/>
                <a:gd name="T2" fmla="*/ 12 w 12"/>
                <a:gd name="T3" fmla="*/ 37 h 135"/>
                <a:gd name="T4" fmla="*/ 12 w 12"/>
                <a:gd name="T5" fmla="*/ 135 h 135"/>
                <a:gd name="T6" fmla="*/ 0 w 12"/>
                <a:gd name="T7" fmla="*/ 135 h 135"/>
                <a:gd name="T8" fmla="*/ 0 w 12"/>
                <a:gd name="T9" fmla="*/ 37 h 135"/>
                <a:gd name="T10" fmla="*/ 0 w 12"/>
                <a:gd name="T11" fmla="*/ 0 h 135"/>
                <a:gd name="T12" fmla="*/ 12 w 12"/>
                <a:gd name="T13" fmla="*/ 0 h 135"/>
                <a:gd name="T14" fmla="*/ 12 w 12"/>
                <a:gd name="T15" fmla="*/ 19 h 135"/>
                <a:gd name="T16" fmla="*/ 0 w 12"/>
                <a:gd name="T17" fmla="*/ 19 h 135"/>
                <a:gd name="T18" fmla="*/ 0 w 12"/>
                <a:gd name="T1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35">
                  <a:moveTo>
                    <a:pt x="0" y="37"/>
                  </a:moveTo>
                  <a:lnTo>
                    <a:pt x="12" y="37"/>
                  </a:lnTo>
                  <a:lnTo>
                    <a:pt x="12" y="135"/>
                  </a:lnTo>
                  <a:lnTo>
                    <a:pt x="0" y="135"/>
                  </a:lnTo>
                  <a:lnTo>
                    <a:pt x="0" y="37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0" name="Freeform 127">
              <a:extLst>
                <a:ext uri="{FF2B5EF4-FFF2-40B4-BE49-F238E27FC236}">
                  <a16:creationId xmlns:a16="http://schemas.microsoft.com/office/drawing/2014/main" id="{DB3D14F6-AD2A-465E-8FBE-D65E54F435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953538" y="3840163"/>
              <a:ext cx="217488" cy="246063"/>
            </a:xfrm>
            <a:custGeom>
              <a:avLst/>
              <a:gdLst>
                <a:gd name="T0" fmla="*/ 12 w 92"/>
                <a:gd name="T1" fmla="*/ 52 h 103"/>
                <a:gd name="T2" fmla="*/ 46 w 92"/>
                <a:gd name="T3" fmla="*/ 93 h 103"/>
                <a:gd name="T4" fmla="*/ 81 w 92"/>
                <a:gd name="T5" fmla="*/ 52 h 103"/>
                <a:gd name="T6" fmla="*/ 46 w 92"/>
                <a:gd name="T7" fmla="*/ 10 h 103"/>
                <a:gd name="T8" fmla="*/ 12 w 92"/>
                <a:gd name="T9" fmla="*/ 52 h 103"/>
                <a:gd name="T10" fmla="*/ 92 w 92"/>
                <a:gd name="T11" fmla="*/ 52 h 103"/>
                <a:gd name="T12" fmla="*/ 46 w 92"/>
                <a:gd name="T13" fmla="*/ 103 h 103"/>
                <a:gd name="T14" fmla="*/ 0 w 92"/>
                <a:gd name="T15" fmla="*/ 52 h 103"/>
                <a:gd name="T16" fmla="*/ 46 w 92"/>
                <a:gd name="T17" fmla="*/ 0 h 103"/>
                <a:gd name="T18" fmla="*/ 92 w 92"/>
                <a:gd name="T19" fmla="*/ 5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3">
                  <a:moveTo>
                    <a:pt x="12" y="52"/>
                  </a:moveTo>
                  <a:cubicBezTo>
                    <a:pt x="12" y="73"/>
                    <a:pt x="23" y="93"/>
                    <a:pt x="46" y="93"/>
                  </a:cubicBezTo>
                  <a:cubicBezTo>
                    <a:pt x="69" y="93"/>
                    <a:pt x="81" y="73"/>
                    <a:pt x="81" y="52"/>
                  </a:cubicBezTo>
                  <a:cubicBezTo>
                    <a:pt x="81" y="31"/>
                    <a:pt x="69" y="10"/>
                    <a:pt x="46" y="10"/>
                  </a:cubicBezTo>
                  <a:cubicBezTo>
                    <a:pt x="23" y="10"/>
                    <a:pt x="12" y="31"/>
                    <a:pt x="12" y="52"/>
                  </a:cubicBezTo>
                  <a:close/>
                  <a:moveTo>
                    <a:pt x="92" y="52"/>
                  </a:moveTo>
                  <a:cubicBezTo>
                    <a:pt x="92" y="80"/>
                    <a:pt x="76" y="103"/>
                    <a:pt x="46" y="103"/>
                  </a:cubicBezTo>
                  <a:cubicBezTo>
                    <a:pt x="16" y="103"/>
                    <a:pt x="0" y="80"/>
                    <a:pt x="0" y="52"/>
                  </a:cubicBezTo>
                  <a:cubicBezTo>
                    <a:pt x="0" y="24"/>
                    <a:pt x="16" y="0"/>
                    <a:pt x="46" y="0"/>
                  </a:cubicBezTo>
                  <a:cubicBezTo>
                    <a:pt x="76" y="0"/>
                    <a:pt x="92" y="24"/>
                    <a:pt x="92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61" name="Freeform 128">
              <a:extLst>
                <a:ext uri="{FF2B5EF4-FFF2-40B4-BE49-F238E27FC236}">
                  <a16:creationId xmlns:a16="http://schemas.microsoft.com/office/drawing/2014/main" id="{9B58D7D6-4000-46BB-95FE-FB6704533E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09126" y="3840163"/>
              <a:ext cx="185738" cy="241300"/>
            </a:xfrm>
            <a:custGeom>
              <a:avLst/>
              <a:gdLst>
                <a:gd name="T0" fmla="*/ 0 w 79"/>
                <a:gd name="T1" fmla="*/ 3 h 101"/>
                <a:gd name="T2" fmla="*/ 12 w 79"/>
                <a:gd name="T3" fmla="*/ 3 h 101"/>
                <a:gd name="T4" fmla="*/ 12 w 79"/>
                <a:gd name="T5" fmla="*/ 20 h 101"/>
                <a:gd name="T6" fmla="*/ 12 w 79"/>
                <a:gd name="T7" fmla="*/ 20 h 101"/>
                <a:gd name="T8" fmla="*/ 44 w 79"/>
                <a:gd name="T9" fmla="*/ 0 h 101"/>
                <a:gd name="T10" fmla="*/ 79 w 79"/>
                <a:gd name="T11" fmla="*/ 38 h 101"/>
                <a:gd name="T12" fmla="*/ 79 w 79"/>
                <a:gd name="T13" fmla="*/ 101 h 101"/>
                <a:gd name="T14" fmla="*/ 67 w 79"/>
                <a:gd name="T15" fmla="*/ 101 h 101"/>
                <a:gd name="T16" fmla="*/ 67 w 79"/>
                <a:gd name="T17" fmla="*/ 40 h 101"/>
                <a:gd name="T18" fmla="*/ 43 w 79"/>
                <a:gd name="T19" fmla="*/ 10 h 101"/>
                <a:gd name="T20" fmla="*/ 12 w 79"/>
                <a:gd name="T21" fmla="*/ 44 h 101"/>
                <a:gd name="T22" fmla="*/ 12 w 79"/>
                <a:gd name="T23" fmla="*/ 101 h 101"/>
                <a:gd name="T24" fmla="*/ 0 w 79"/>
                <a:gd name="T25" fmla="*/ 101 h 101"/>
                <a:gd name="T26" fmla="*/ 0 w 79"/>
                <a:gd name="T27" fmla="*/ 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101">
                  <a:moveTo>
                    <a:pt x="0" y="3"/>
                  </a:moveTo>
                  <a:lnTo>
                    <a:pt x="12" y="3"/>
                  </a:lnTo>
                  <a:lnTo>
                    <a:pt x="12" y="20"/>
                  </a:lnTo>
                  <a:lnTo>
                    <a:pt x="12" y="20"/>
                  </a:lnTo>
                  <a:cubicBezTo>
                    <a:pt x="17" y="8"/>
                    <a:pt x="30" y="0"/>
                    <a:pt x="44" y="0"/>
                  </a:cubicBezTo>
                  <a:cubicBezTo>
                    <a:pt x="71" y="0"/>
                    <a:pt x="79" y="15"/>
                    <a:pt x="79" y="38"/>
                  </a:cubicBezTo>
                  <a:lnTo>
                    <a:pt x="79" y="101"/>
                  </a:lnTo>
                  <a:lnTo>
                    <a:pt x="67" y="101"/>
                  </a:lnTo>
                  <a:lnTo>
                    <a:pt x="67" y="40"/>
                  </a:lnTo>
                  <a:cubicBezTo>
                    <a:pt x="67" y="23"/>
                    <a:pt x="62" y="10"/>
                    <a:pt x="43" y="10"/>
                  </a:cubicBezTo>
                  <a:cubicBezTo>
                    <a:pt x="24" y="10"/>
                    <a:pt x="12" y="25"/>
                    <a:pt x="12" y="44"/>
                  </a:cubicBezTo>
                  <a:lnTo>
                    <a:pt x="12" y="101"/>
                  </a:lnTo>
                  <a:lnTo>
                    <a:pt x="0" y="10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  <p:sp>
        <p:nvSpPr>
          <p:cNvPr id="164" name="TextBox 163">
            <a:extLst>
              <a:ext uri="{FF2B5EF4-FFF2-40B4-BE49-F238E27FC236}">
                <a16:creationId xmlns:a16="http://schemas.microsoft.com/office/drawing/2014/main" id="{AA832E47-5D48-44D5-807D-7CC12351E818}"/>
              </a:ext>
            </a:extLst>
          </p:cNvPr>
          <p:cNvSpPr txBox="1"/>
          <p:nvPr userDrawn="1"/>
        </p:nvSpPr>
        <p:spPr>
          <a:xfrm>
            <a:off x="659030" y="4472450"/>
            <a:ext cx="21967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kern="12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MS PGothic" panose="020B0600070205080204" pitchFamily="34" charset="-128"/>
                <a:cs typeface="+mn-cs"/>
              </a:rPr>
              <a:t>SUSTAINABLE MANUFACTURING SOLUTIONS </a:t>
            </a:r>
            <a:endParaRPr lang="pt-PT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49A093-D792-4C51-872B-865461536845}"/>
              </a:ext>
            </a:extLst>
          </p:cNvPr>
          <p:cNvSpPr/>
          <p:nvPr userDrawn="1"/>
        </p:nvSpPr>
        <p:spPr bwMode="auto">
          <a:xfrm>
            <a:off x="-4594" y="37876207"/>
            <a:ext cx="6147083" cy="4912050"/>
          </a:xfrm>
          <a:prstGeom prst="rect">
            <a:avLst/>
          </a:prstGeom>
          <a:solidFill>
            <a:srgbClr val="FFFFFF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192" name="Picture 191">
            <a:extLst>
              <a:ext uri="{FF2B5EF4-FFF2-40B4-BE49-F238E27FC236}">
                <a16:creationId xmlns:a16="http://schemas.microsoft.com/office/drawing/2014/main" id="{392D623C-FA8A-454C-9F94-FEDBF26B500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145141" y="40421224"/>
            <a:ext cx="17294639" cy="1275094"/>
          </a:xfrm>
          <a:prstGeom prst="rect">
            <a:avLst/>
          </a:prstGeom>
        </p:spPr>
      </p:pic>
      <p:pic>
        <p:nvPicPr>
          <p:cNvPr id="6" name="Picture 5" descr="A picture containing table, man, water, field&#10;&#10;Description automatically generated">
            <a:extLst>
              <a:ext uri="{FF2B5EF4-FFF2-40B4-BE49-F238E27FC236}">
                <a16:creationId xmlns:a16="http://schemas.microsoft.com/office/drawing/2014/main" id="{CD22C064-AF7D-4054-ABAB-B9ABC87CFDE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4310" y="3092200"/>
            <a:ext cx="3363751" cy="21433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MS PGothic" pitchFamily="34" charset="-128"/>
          <a:cs typeface="ＭＳ Ｐゴシック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MS PGothic" pitchFamily="34" charset="-128"/>
        </a:defRPr>
      </a:lvl2pPr>
      <a:lvl3pPr marL="5219700" indent="-1044575" algn="l" defTabSz="41751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MS PGothic" pitchFamily="34" charset="-128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MS PGothic" pitchFamily="34" charset="-128"/>
        </a:defRPr>
      </a:lvl4pPr>
      <a:lvl5pPr marL="9396413" indent="-1044575" algn="l" defTabSz="417512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MS PGothic" pitchFamily="34" charset="-128"/>
        </a:defRPr>
      </a:lvl5pPr>
      <a:lvl6pPr marL="98536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4575" algn="l" defTabSz="417512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6773300" y="6567488"/>
            <a:ext cx="23463250" cy="14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PT" sz="7500" dirty="0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en-GB" altLang="pt-PT" sz="7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1068388" y="10223500"/>
            <a:ext cx="5140325" cy="747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b="1" dirty="0">
                <a:solidFill>
                  <a:srgbClr val="8FD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align left whatever whatever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endParaRPr lang="en-US" altLang="pt-PT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TextBox 13"/>
          <p:cNvSpPr txBox="1">
            <a:spLocks noChangeArrowheads="1"/>
          </p:cNvSpPr>
          <p:nvPr/>
        </p:nvSpPr>
        <p:spPr bwMode="auto">
          <a:xfrm>
            <a:off x="6804025" y="10229850"/>
            <a:ext cx="1092517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GB" altLang="pt-PT" sz="2500" b="1" dirty="0">
                <a:solidFill>
                  <a:srgbClr val="8FD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align left whatever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078" name="Rectângulo 44"/>
          <p:cNvSpPr>
            <a:spLocks noChangeArrowheads="1"/>
          </p:cNvSpPr>
          <p:nvPr/>
        </p:nvSpPr>
        <p:spPr bwMode="auto">
          <a:xfrm>
            <a:off x="6788150" y="18564225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Fig 1 / ????.</a:t>
            </a:r>
            <a:endParaRPr lang="pt-PT" alt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TextBox 13"/>
          <p:cNvSpPr txBox="1">
            <a:spLocks noChangeArrowheads="1"/>
          </p:cNvSpPr>
          <p:nvPr/>
        </p:nvSpPr>
        <p:spPr bwMode="auto">
          <a:xfrm>
            <a:off x="18057813" y="10229850"/>
            <a:ext cx="1092517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align left whatever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pt-PT" sz="2500" dirty="0" err="1">
                <a:latin typeface="Calibri" panose="020F0502020204030204" pitchFamily="34" charset="0"/>
                <a:cs typeface="Calibri" panose="020F0502020204030204" pitchFamily="34" charset="0"/>
              </a:rPr>
              <a:t>whatever</a:t>
            </a:r>
            <a:r>
              <a:rPr lang="en-US" altLang="pt-PT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083" name="Rectangle 2204"/>
          <p:cNvSpPr>
            <a:spLocks noChangeArrowheads="1"/>
          </p:cNvSpPr>
          <p:nvPr/>
        </p:nvSpPr>
        <p:spPr bwMode="auto">
          <a:xfrm>
            <a:off x="6904038" y="14466888"/>
            <a:ext cx="10582275" cy="38163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4" name="Rectangle 221"/>
          <p:cNvSpPr>
            <a:spLocks noChangeArrowheads="1"/>
          </p:cNvSpPr>
          <p:nvPr/>
        </p:nvSpPr>
        <p:spPr bwMode="auto">
          <a:xfrm>
            <a:off x="18134013" y="14466888"/>
            <a:ext cx="10580687" cy="38163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5" name="Rectângulo 44"/>
          <p:cNvSpPr>
            <a:spLocks noChangeArrowheads="1"/>
          </p:cNvSpPr>
          <p:nvPr/>
        </p:nvSpPr>
        <p:spPr bwMode="auto">
          <a:xfrm>
            <a:off x="18100675" y="18564225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Fig n / ????.</a:t>
            </a:r>
            <a:endParaRPr lang="pt-PT" alt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6" name="Rectângulo 44"/>
          <p:cNvSpPr>
            <a:spLocks noChangeArrowheads="1"/>
          </p:cNvSpPr>
          <p:nvPr/>
        </p:nvSpPr>
        <p:spPr bwMode="auto">
          <a:xfrm>
            <a:off x="6788150" y="29144913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>
                <a:latin typeface="Calibri" panose="020F0502020204030204" pitchFamily="34" charset="0"/>
                <a:cs typeface="Calibri" panose="020F0502020204030204" pitchFamily="34" charset="0"/>
              </a:rPr>
              <a:t>Fig 1 / ????.</a:t>
            </a:r>
            <a:endParaRPr lang="pt-PT" altLang="pt-PT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7" name="Rectangle 224"/>
          <p:cNvSpPr>
            <a:spLocks noChangeArrowheads="1"/>
          </p:cNvSpPr>
          <p:nvPr/>
        </p:nvSpPr>
        <p:spPr bwMode="auto">
          <a:xfrm>
            <a:off x="6904038" y="20118388"/>
            <a:ext cx="10582275" cy="874553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8" name="Rectangle 225"/>
          <p:cNvSpPr>
            <a:spLocks noChangeArrowheads="1"/>
          </p:cNvSpPr>
          <p:nvPr/>
        </p:nvSpPr>
        <p:spPr bwMode="auto">
          <a:xfrm>
            <a:off x="18134013" y="20118388"/>
            <a:ext cx="10580687" cy="874553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9" name="Rectângulo 44"/>
          <p:cNvSpPr>
            <a:spLocks noChangeArrowheads="1"/>
          </p:cNvSpPr>
          <p:nvPr/>
        </p:nvSpPr>
        <p:spPr bwMode="auto">
          <a:xfrm>
            <a:off x="18100675" y="29144913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>
                <a:latin typeface="Calibri" panose="020F0502020204030204" pitchFamily="34" charset="0"/>
                <a:cs typeface="Calibri" panose="020F0502020204030204" pitchFamily="34" charset="0"/>
              </a:rPr>
              <a:t>Fig n / ????.</a:t>
            </a:r>
            <a:endParaRPr lang="pt-PT" altLang="pt-PT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90" name="Rectângulo 44"/>
          <p:cNvSpPr>
            <a:spLocks noChangeArrowheads="1"/>
          </p:cNvSpPr>
          <p:nvPr/>
        </p:nvSpPr>
        <p:spPr bwMode="auto">
          <a:xfrm>
            <a:off x="6788150" y="38874700"/>
            <a:ext cx="1080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Fig 1 / ????.</a:t>
            </a:r>
            <a:endParaRPr lang="pt-PT" altLang="pt-P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91" name="Rectangle 228"/>
          <p:cNvSpPr>
            <a:spLocks noChangeArrowheads="1"/>
          </p:cNvSpPr>
          <p:nvPr/>
        </p:nvSpPr>
        <p:spPr bwMode="auto">
          <a:xfrm>
            <a:off x="6904038" y="30700663"/>
            <a:ext cx="21810662" cy="789305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pt-PT" altLang="pt-P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5" name="TextBox 3"/>
          <p:cNvSpPr txBox="1">
            <a:spLocks noChangeArrowheads="1"/>
          </p:cNvSpPr>
          <p:nvPr/>
        </p:nvSpPr>
        <p:spPr bwMode="auto">
          <a:xfrm>
            <a:off x="6773300" y="8332393"/>
            <a:ext cx="23463250" cy="97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pt-PT" sz="4800" dirty="0">
                <a:latin typeface="Calibri" panose="020F0502020204030204" pitchFamily="34" charset="0"/>
                <a:cs typeface="Calibri" panose="020F0502020204030204" pitchFamily="34" charset="0"/>
              </a:rPr>
              <a:t>A. Authors</a:t>
            </a:r>
            <a:endParaRPr lang="en-GB" altLang="pt-PT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172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Black</vt:lpstr>
      <vt:lpstr>Calibri</vt:lpstr>
      <vt:lpstr>Times</vt:lpstr>
      <vt:lpstr>Blank Presentation</vt:lpstr>
      <vt:lpstr>PowerPoint Presentation</vt:lpstr>
    </vt:vector>
  </TitlesOfParts>
  <Company>fjjm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gabinete imagem</dc:creator>
  <cp:lastModifiedBy>João Oliveira</cp:lastModifiedBy>
  <cp:revision>346</cp:revision>
  <cp:lastPrinted>2016-05-30T18:28:19Z</cp:lastPrinted>
  <dcterms:created xsi:type="dcterms:W3CDTF">2011-04-05T10:43:59Z</dcterms:created>
  <dcterms:modified xsi:type="dcterms:W3CDTF">2019-12-09T10:20:25Z</dcterms:modified>
</cp:coreProperties>
</file>