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29818013" cy="423830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51">
          <p15:clr>
            <a:srgbClr val="A4A3A4"/>
          </p15:clr>
        </p15:guide>
        <p15:guide id="2" orient="horz" pos="5184">
          <p15:clr>
            <a:srgbClr val="A4A3A4"/>
          </p15:clr>
        </p15:guide>
        <p15:guide id="3" orient="horz" pos="18873">
          <p15:clr>
            <a:srgbClr val="A4A3A4"/>
          </p15:clr>
        </p15:guide>
        <p15:guide id="4" orient="horz" pos="10547">
          <p15:clr>
            <a:srgbClr val="A4A3A4"/>
          </p15:clr>
        </p15:guide>
        <p15:guide id="5" orient="horz" pos="25824">
          <p15:clr>
            <a:srgbClr val="A4A3A4"/>
          </p15:clr>
        </p15:guide>
        <p15:guide id="6" orient="horz" pos="17603">
          <p15:clr>
            <a:srgbClr val="A4A3A4"/>
          </p15:clr>
        </p15:guide>
        <p15:guide id="7" orient="horz" pos="8825">
          <p15:clr>
            <a:srgbClr val="A4A3A4"/>
          </p15:clr>
        </p15:guide>
        <p15:guide id="8" pos="11168">
          <p15:clr>
            <a:srgbClr val="A4A3A4"/>
          </p15:clr>
        </p15:guide>
        <p15:guide id="9">
          <p15:clr>
            <a:srgbClr val="A4A3A4"/>
          </p15:clr>
        </p15:guide>
        <p15:guide id="10" pos="4275">
          <p15:clr>
            <a:srgbClr val="A4A3A4"/>
          </p15:clr>
        </p15:guide>
        <p15:guide id="11" pos="15127">
          <p15:clr>
            <a:srgbClr val="A4A3A4"/>
          </p15:clr>
        </p15:guide>
        <p15:guide id="12" pos="14777">
          <p15:clr>
            <a:srgbClr val="A4A3A4"/>
          </p15:clr>
        </p15:guide>
        <p15:guide id="13" pos="18400">
          <p15:clr>
            <a:srgbClr val="A4A3A4"/>
          </p15:clr>
        </p15:guide>
        <p15:guide id="14" pos="19064">
          <p15:clr>
            <a:srgbClr val="A4A3A4"/>
          </p15:clr>
        </p15:guide>
        <p15:guide id="15" pos="39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745"/>
    <a:srgbClr val="FFFFFF"/>
    <a:srgbClr val="FF6600"/>
    <a:srgbClr val="A80000"/>
    <a:srgbClr val="A1F200"/>
    <a:srgbClr val="8FD400"/>
    <a:srgbClr val="E6E6E6"/>
    <a:srgbClr val="B5B0AD"/>
    <a:srgbClr val="0018A8"/>
    <a:srgbClr val="221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 varScale="1">
        <p:scale>
          <a:sx n="19" d="100"/>
          <a:sy n="19" d="100"/>
        </p:scale>
        <p:origin x="3006" y="162"/>
      </p:cViewPr>
      <p:guideLst>
        <p:guide orient="horz" pos="9051"/>
        <p:guide orient="horz" pos="5184"/>
        <p:guide orient="horz" pos="18873"/>
        <p:guide orient="horz" pos="10547"/>
        <p:guide orient="horz" pos="25824"/>
        <p:guide orient="horz" pos="17603"/>
        <p:guide orient="horz" pos="8825"/>
        <p:guide pos="11168"/>
        <p:guide/>
        <p:guide pos="4275"/>
        <p:guide pos="15127"/>
        <p:guide pos="14777"/>
        <p:guide pos="18400"/>
        <p:guide pos="19064"/>
        <p:guide pos="39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9313"/>
          </a:xfrm>
          <a:prstGeom prst="rect">
            <a:avLst/>
          </a:prstGeom>
        </p:spPr>
        <p:txBody>
          <a:bodyPr vert="horz" lIns="412392" tIns="206198" rIns="412392" bIns="206198" rtlCol="0"/>
          <a:lstStyle>
            <a:lvl1pPr algn="l" eaLnBrk="0" hangingPunct="0">
              <a:defRPr sz="54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19313"/>
          </a:xfrm>
          <a:prstGeom prst="rect">
            <a:avLst/>
          </a:prstGeom>
        </p:spPr>
        <p:txBody>
          <a:bodyPr vert="horz" wrap="square" lIns="412392" tIns="206198" rIns="412392" bIns="2061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95205B50-10DC-4B1B-98DF-F499D205457C}" type="datetimeFigureOut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90050" y="3181350"/>
            <a:ext cx="11237913" cy="158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392" tIns="206198" rIns="412392" bIns="20619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132675"/>
            <a:ext cx="23855363" cy="19072225"/>
          </a:xfrm>
          <a:prstGeom prst="rect">
            <a:avLst/>
          </a:prstGeom>
        </p:spPr>
        <p:txBody>
          <a:bodyPr vert="horz" lIns="412392" tIns="206198" rIns="412392" bIns="206198" rtlCol="0"/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55825"/>
            <a:ext cx="12920663" cy="2119313"/>
          </a:xfrm>
          <a:prstGeom prst="rect">
            <a:avLst/>
          </a:prstGeom>
        </p:spPr>
        <p:txBody>
          <a:bodyPr vert="horz" lIns="412392" tIns="206198" rIns="412392" bIns="206198" rtlCol="0" anchor="b"/>
          <a:lstStyle>
            <a:lvl1pPr algn="l" eaLnBrk="0" hangingPunct="0">
              <a:defRPr sz="54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55825"/>
            <a:ext cx="12922250" cy="2119313"/>
          </a:xfrm>
          <a:prstGeom prst="rect">
            <a:avLst/>
          </a:prstGeom>
        </p:spPr>
        <p:txBody>
          <a:bodyPr vert="horz" wrap="square" lIns="412392" tIns="206198" rIns="412392" bIns="20619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5400"/>
            </a:lvl1pPr>
          </a:lstStyle>
          <a:p>
            <a:pPr>
              <a:defRPr/>
            </a:pPr>
            <a:fld id="{508EC65E-D3FC-42C0-B166-EC4F1EB382B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PT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D4D527-E54D-4C50-9A83-85EC78E6661E}" type="slidenum">
              <a:rPr lang="en-US" altLang="pt-PT" sz="5400" smtClean="0">
                <a:latin typeface="Times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pt-PT" sz="540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6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6">
            <a:extLst>
              <a:ext uri="{FF2B5EF4-FFF2-40B4-BE49-F238E27FC236}">
                <a16:creationId xmlns:a16="http://schemas.microsoft.com/office/drawing/2014/main" id="{DB51B8BD-8877-4C13-BB9A-990D5017B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975"/>
            <a:ext cx="30276800" cy="589984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PT" altLang="pt-PT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A832E47-5D48-44D5-807D-7CC12351E818}"/>
              </a:ext>
            </a:extLst>
          </p:cNvPr>
          <p:cNvSpPr txBox="1"/>
          <p:nvPr userDrawn="1"/>
        </p:nvSpPr>
        <p:spPr>
          <a:xfrm>
            <a:off x="659030" y="4472450"/>
            <a:ext cx="21967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kern="12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MS PGothic" panose="020B0600070205080204" pitchFamily="34" charset="-128"/>
                <a:cs typeface="+mn-cs"/>
              </a:rPr>
              <a:t>TECHNOLOGIES FOR THE WELLBEING </a:t>
            </a:r>
            <a:endParaRPr lang="pt-PT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0" name="AutoShape 54">
            <a:extLst>
              <a:ext uri="{FF2B5EF4-FFF2-40B4-BE49-F238E27FC236}">
                <a16:creationId xmlns:a16="http://schemas.microsoft.com/office/drawing/2014/main" id="{F65589FB-926E-4330-B4A5-E31D787FA26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-57150"/>
            <a:ext cx="22954222" cy="598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03BDAC9C-923E-4D99-B605-E8114FFDFE47}"/>
              </a:ext>
            </a:extLst>
          </p:cNvPr>
          <p:cNvGrpSpPr/>
          <p:nvPr userDrawn="1"/>
        </p:nvGrpSpPr>
        <p:grpSpPr>
          <a:xfrm>
            <a:off x="1068388" y="39230721"/>
            <a:ext cx="4680520" cy="2403888"/>
            <a:chOff x="1068388" y="39233722"/>
            <a:chExt cx="4680520" cy="2403888"/>
          </a:xfrm>
        </p:grpSpPr>
        <p:sp>
          <p:nvSpPr>
            <p:cNvPr id="252" name="Rectângulo 44">
              <a:extLst>
                <a:ext uri="{FF2B5EF4-FFF2-40B4-BE49-F238E27FC236}">
                  <a16:creationId xmlns:a16="http://schemas.microsoft.com/office/drawing/2014/main" id="{DED38D05-FE10-4746-8AA9-FB10D6F1B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388" y="39233722"/>
              <a:ext cx="46805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lang="pt-PT" altLang="pt-PT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t-PT" altLang="pt-PT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pt-PT" altLang="pt-PT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Support of: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UID/EMS/00481/2019 – FCT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CENTRO-01-0145-FEDER-022083 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5028423D-4790-4A11-9B12-B248C38F65E0}"/>
                </a:ext>
              </a:extLst>
            </p:cNvPr>
            <p:cNvGrpSpPr/>
            <p:nvPr/>
          </p:nvGrpSpPr>
          <p:grpSpPr>
            <a:xfrm>
              <a:off x="1148929" y="40173938"/>
              <a:ext cx="3765233" cy="1463672"/>
              <a:chOff x="868679" y="37249219"/>
              <a:chExt cx="3765233" cy="1463672"/>
            </a:xfrm>
          </p:grpSpPr>
          <p:pic>
            <p:nvPicPr>
              <p:cNvPr id="254" name="Imagem 14">
                <a:extLst>
                  <a:ext uri="{FF2B5EF4-FFF2-40B4-BE49-F238E27FC236}">
                    <a16:creationId xmlns:a16="http://schemas.microsoft.com/office/drawing/2014/main" id="{0C57C06A-97B7-435F-A6FA-25C240DB75C1}"/>
                  </a:ext>
                </a:extLst>
              </p:cNvPr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95" t="2449" r="16748" b="69471"/>
              <a:stretch/>
            </p:blipFill>
            <p:spPr bwMode="auto">
              <a:xfrm>
                <a:off x="868679" y="37249219"/>
                <a:ext cx="1383665" cy="59055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55" name="Imagem 15" descr="Resultado de imagem para portugal2020">
                <a:extLst>
                  <a:ext uri="{FF2B5EF4-FFF2-40B4-BE49-F238E27FC236}">
                    <a16:creationId xmlns:a16="http://schemas.microsoft.com/office/drawing/2014/main" id="{6D07608C-5B1D-42A4-B57E-014A611953C0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238" y="37335579"/>
                <a:ext cx="1371600" cy="41783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6" name="Imagem 16" descr="Resultado de imagem para fct simbolo">
                <a:extLst>
                  <a:ext uri="{FF2B5EF4-FFF2-40B4-BE49-F238E27FC236}">
                    <a16:creationId xmlns:a16="http://schemas.microsoft.com/office/drawing/2014/main" id="{65F92427-BD41-49B0-BC42-2CA7C4567990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7804" y="38058206"/>
                <a:ext cx="1510665" cy="533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7" name="Imagem 17" descr="Resultado de imagem para feder">
                <a:extLst>
                  <a:ext uri="{FF2B5EF4-FFF2-40B4-BE49-F238E27FC236}">
                    <a16:creationId xmlns:a16="http://schemas.microsoft.com/office/drawing/2014/main" id="{02529A73-8DFD-4DC0-9D0B-8497E117F32F}"/>
                  </a:ext>
                </a:extLst>
              </p:cNvPr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3187" y="37936921"/>
                <a:ext cx="1990725" cy="77597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0796049-160C-4F9E-B2BB-F57A6E504050}"/>
              </a:ext>
            </a:extLst>
          </p:cNvPr>
          <p:cNvGrpSpPr/>
          <p:nvPr userDrawn="1"/>
        </p:nvGrpSpPr>
        <p:grpSpPr>
          <a:xfrm>
            <a:off x="713491" y="765874"/>
            <a:ext cx="8917484" cy="2912454"/>
            <a:chOff x="17286288" y="2506663"/>
            <a:chExt cx="5108576" cy="1668463"/>
          </a:xfrm>
        </p:grpSpPr>
        <p:sp>
          <p:nvSpPr>
            <p:cNvPr id="259" name="Freeform 83">
              <a:extLst>
                <a:ext uri="{FF2B5EF4-FFF2-40B4-BE49-F238E27FC236}">
                  <a16:creationId xmlns:a16="http://schemas.microsoft.com/office/drawing/2014/main" id="{E99AD826-6CEB-430F-974A-0959BB3109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7876" y="2506663"/>
              <a:ext cx="257175" cy="579438"/>
            </a:xfrm>
            <a:custGeom>
              <a:avLst/>
              <a:gdLst>
                <a:gd name="T0" fmla="*/ 0 w 109"/>
                <a:gd name="T1" fmla="*/ 55 h 242"/>
                <a:gd name="T2" fmla="*/ 31 w 109"/>
                <a:gd name="T3" fmla="*/ 55 h 242"/>
                <a:gd name="T4" fmla="*/ 31 w 109"/>
                <a:gd name="T5" fmla="*/ 0 h 242"/>
                <a:gd name="T6" fmla="*/ 72 w 109"/>
                <a:gd name="T7" fmla="*/ 0 h 242"/>
                <a:gd name="T8" fmla="*/ 72 w 109"/>
                <a:gd name="T9" fmla="*/ 55 h 242"/>
                <a:gd name="T10" fmla="*/ 109 w 109"/>
                <a:gd name="T11" fmla="*/ 55 h 242"/>
                <a:gd name="T12" fmla="*/ 109 w 109"/>
                <a:gd name="T13" fmla="*/ 86 h 242"/>
                <a:gd name="T14" fmla="*/ 72 w 109"/>
                <a:gd name="T15" fmla="*/ 86 h 242"/>
                <a:gd name="T16" fmla="*/ 72 w 109"/>
                <a:gd name="T17" fmla="*/ 185 h 242"/>
                <a:gd name="T18" fmla="*/ 92 w 109"/>
                <a:gd name="T19" fmla="*/ 210 h 242"/>
                <a:gd name="T20" fmla="*/ 109 w 109"/>
                <a:gd name="T21" fmla="*/ 209 h 242"/>
                <a:gd name="T22" fmla="*/ 109 w 109"/>
                <a:gd name="T23" fmla="*/ 240 h 242"/>
                <a:gd name="T24" fmla="*/ 82 w 109"/>
                <a:gd name="T25" fmla="*/ 242 h 242"/>
                <a:gd name="T26" fmla="*/ 31 w 109"/>
                <a:gd name="T27" fmla="*/ 195 h 242"/>
                <a:gd name="T28" fmla="*/ 31 w 109"/>
                <a:gd name="T29" fmla="*/ 86 h 242"/>
                <a:gd name="T30" fmla="*/ 0 w 109"/>
                <a:gd name="T31" fmla="*/ 86 h 242"/>
                <a:gd name="T32" fmla="*/ 0 w 109"/>
                <a:gd name="T33" fmla="*/ 5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242">
                  <a:moveTo>
                    <a:pt x="0" y="55"/>
                  </a:moveTo>
                  <a:lnTo>
                    <a:pt x="31" y="55"/>
                  </a:lnTo>
                  <a:lnTo>
                    <a:pt x="31" y="0"/>
                  </a:lnTo>
                  <a:lnTo>
                    <a:pt x="72" y="0"/>
                  </a:lnTo>
                  <a:lnTo>
                    <a:pt x="72" y="55"/>
                  </a:lnTo>
                  <a:lnTo>
                    <a:pt x="109" y="55"/>
                  </a:lnTo>
                  <a:lnTo>
                    <a:pt x="109" y="86"/>
                  </a:lnTo>
                  <a:lnTo>
                    <a:pt x="72" y="86"/>
                  </a:lnTo>
                  <a:lnTo>
                    <a:pt x="72" y="185"/>
                  </a:lnTo>
                  <a:cubicBezTo>
                    <a:pt x="72" y="201"/>
                    <a:pt x="73" y="210"/>
                    <a:pt x="92" y="210"/>
                  </a:cubicBezTo>
                  <a:cubicBezTo>
                    <a:pt x="97" y="210"/>
                    <a:pt x="103" y="210"/>
                    <a:pt x="109" y="209"/>
                  </a:cubicBezTo>
                  <a:lnTo>
                    <a:pt x="109" y="240"/>
                  </a:lnTo>
                  <a:cubicBezTo>
                    <a:pt x="100" y="241"/>
                    <a:pt x="91" y="242"/>
                    <a:pt x="82" y="242"/>
                  </a:cubicBezTo>
                  <a:cubicBezTo>
                    <a:pt x="40" y="242"/>
                    <a:pt x="32" y="226"/>
                    <a:pt x="31" y="195"/>
                  </a:cubicBezTo>
                  <a:lnTo>
                    <a:pt x="31" y="86"/>
                  </a:lnTo>
                  <a:lnTo>
                    <a:pt x="0" y="8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0" name="Freeform 84">
              <a:extLst>
                <a:ext uri="{FF2B5EF4-FFF2-40B4-BE49-F238E27FC236}">
                  <a16:creationId xmlns:a16="http://schemas.microsoft.com/office/drawing/2014/main" id="{67638E99-E0DA-4000-B83A-D3A301C303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76801" y="2625726"/>
              <a:ext cx="434975" cy="468313"/>
            </a:xfrm>
            <a:custGeom>
              <a:avLst/>
              <a:gdLst>
                <a:gd name="T0" fmla="*/ 136 w 184"/>
                <a:gd name="T1" fmla="*/ 82 h 195"/>
                <a:gd name="T2" fmla="*/ 90 w 184"/>
                <a:gd name="T3" fmla="*/ 33 h 195"/>
                <a:gd name="T4" fmla="*/ 41 w 184"/>
                <a:gd name="T5" fmla="*/ 82 h 195"/>
                <a:gd name="T6" fmla="*/ 136 w 184"/>
                <a:gd name="T7" fmla="*/ 82 h 195"/>
                <a:gd name="T8" fmla="*/ 41 w 184"/>
                <a:gd name="T9" fmla="*/ 109 h 195"/>
                <a:gd name="T10" fmla="*/ 91 w 184"/>
                <a:gd name="T11" fmla="*/ 163 h 195"/>
                <a:gd name="T12" fmla="*/ 136 w 184"/>
                <a:gd name="T13" fmla="*/ 132 h 195"/>
                <a:gd name="T14" fmla="*/ 174 w 184"/>
                <a:gd name="T15" fmla="*/ 132 h 195"/>
                <a:gd name="T16" fmla="*/ 91 w 184"/>
                <a:gd name="T17" fmla="*/ 195 h 195"/>
                <a:gd name="T18" fmla="*/ 0 w 184"/>
                <a:gd name="T19" fmla="*/ 98 h 195"/>
                <a:gd name="T20" fmla="*/ 90 w 184"/>
                <a:gd name="T21" fmla="*/ 0 h 195"/>
                <a:gd name="T22" fmla="*/ 177 w 184"/>
                <a:gd name="T23" fmla="*/ 109 h 195"/>
                <a:gd name="T24" fmla="*/ 41 w 184"/>
                <a:gd name="T25" fmla="*/ 10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95">
                  <a:moveTo>
                    <a:pt x="136" y="82"/>
                  </a:moveTo>
                  <a:cubicBezTo>
                    <a:pt x="135" y="56"/>
                    <a:pt x="117" y="33"/>
                    <a:pt x="90" y="33"/>
                  </a:cubicBezTo>
                  <a:cubicBezTo>
                    <a:pt x="61" y="33"/>
                    <a:pt x="42" y="54"/>
                    <a:pt x="41" y="82"/>
                  </a:cubicBezTo>
                  <a:lnTo>
                    <a:pt x="136" y="82"/>
                  </a:lnTo>
                  <a:close/>
                  <a:moveTo>
                    <a:pt x="41" y="109"/>
                  </a:moveTo>
                  <a:cubicBezTo>
                    <a:pt x="41" y="137"/>
                    <a:pt x="57" y="163"/>
                    <a:pt x="91" y="163"/>
                  </a:cubicBezTo>
                  <a:cubicBezTo>
                    <a:pt x="114" y="163"/>
                    <a:pt x="129" y="153"/>
                    <a:pt x="136" y="132"/>
                  </a:cubicBezTo>
                  <a:lnTo>
                    <a:pt x="174" y="132"/>
                  </a:lnTo>
                  <a:cubicBezTo>
                    <a:pt x="165" y="173"/>
                    <a:pt x="131" y="195"/>
                    <a:pt x="91" y="195"/>
                  </a:cubicBezTo>
                  <a:cubicBezTo>
                    <a:pt x="33" y="195"/>
                    <a:pt x="0" y="155"/>
                    <a:pt x="0" y="98"/>
                  </a:cubicBezTo>
                  <a:cubicBezTo>
                    <a:pt x="0" y="46"/>
                    <a:pt x="34" y="0"/>
                    <a:pt x="90" y="0"/>
                  </a:cubicBezTo>
                  <a:cubicBezTo>
                    <a:pt x="148" y="0"/>
                    <a:pt x="184" y="53"/>
                    <a:pt x="177" y="109"/>
                  </a:cubicBezTo>
                  <a:lnTo>
                    <a:pt x="41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1" name="Freeform 85">
              <a:extLst>
                <a:ext uri="{FF2B5EF4-FFF2-40B4-BE49-F238E27FC236}">
                  <a16:creationId xmlns:a16="http://schemas.microsoft.com/office/drawing/2014/main" id="{60707009-A711-49B2-A95E-AEB6E4F358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51463" y="2625726"/>
              <a:ext cx="633413" cy="455613"/>
            </a:xfrm>
            <a:custGeom>
              <a:avLst/>
              <a:gdLst>
                <a:gd name="T0" fmla="*/ 0 w 268"/>
                <a:gd name="T1" fmla="*/ 5 h 190"/>
                <a:gd name="T2" fmla="*/ 38 w 268"/>
                <a:gd name="T3" fmla="*/ 5 h 190"/>
                <a:gd name="T4" fmla="*/ 38 w 268"/>
                <a:gd name="T5" fmla="*/ 31 h 190"/>
                <a:gd name="T6" fmla="*/ 40 w 268"/>
                <a:gd name="T7" fmla="*/ 31 h 190"/>
                <a:gd name="T8" fmla="*/ 96 w 268"/>
                <a:gd name="T9" fmla="*/ 0 h 190"/>
                <a:gd name="T10" fmla="*/ 148 w 268"/>
                <a:gd name="T11" fmla="*/ 31 h 190"/>
                <a:gd name="T12" fmla="*/ 206 w 268"/>
                <a:gd name="T13" fmla="*/ 0 h 190"/>
                <a:gd name="T14" fmla="*/ 268 w 268"/>
                <a:gd name="T15" fmla="*/ 63 h 190"/>
                <a:gd name="T16" fmla="*/ 268 w 268"/>
                <a:gd name="T17" fmla="*/ 190 h 190"/>
                <a:gd name="T18" fmla="*/ 227 w 268"/>
                <a:gd name="T19" fmla="*/ 190 h 190"/>
                <a:gd name="T20" fmla="*/ 227 w 268"/>
                <a:gd name="T21" fmla="*/ 82 h 190"/>
                <a:gd name="T22" fmla="*/ 194 w 268"/>
                <a:gd name="T23" fmla="*/ 33 h 190"/>
                <a:gd name="T24" fmla="*/ 154 w 268"/>
                <a:gd name="T25" fmla="*/ 82 h 190"/>
                <a:gd name="T26" fmla="*/ 154 w 268"/>
                <a:gd name="T27" fmla="*/ 190 h 190"/>
                <a:gd name="T28" fmla="*/ 114 w 268"/>
                <a:gd name="T29" fmla="*/ 190 h 190"/>
                <a:gd name="T30" fmla="*/ 114 w 268"/>
                <a:gd name="T31" fmla="*/ 72 h 190"/>
                <a:gd name="T32" fmla="*/ 81 w 268"/>
                <a:gd name="T33" fmla="*/ 33 h 190"/>
                <a:gd name="T34" fmla="*/ 41 w 268"/>
                <a:gd name="T35" fmla="*/ 81 h 190"/>
                <a:gd name="T36" fmla="*/ 41 w 268"/>
                <a:gd name="T37" fmla="*/ 190 h 190"/>
                <a:gd name="T38" fmla="*/ 0 w 268"/>
                <a:gd name="T39" fmla="*/ 190 h 190"/>
                <a:gd name="T40" fmla="*/ 0 w 268"/>
                <a:gd name="T41" fmla="*/ 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8" h="190">
                  <a:moveTo>
                    <a:pt x="0" y="5"/>
                  </a:moveTo>
                  <a:lnTo>
                    <a:pt x="38" y="5"/>
                  </a:lnTo>
                  <a:lnTo>
                    <a:pt x="38" y="31"/>
                  </a:lnTo>
                  <a:lnTo>
                    <a:pt x="40" y="31"/>
                  </a:lnTo>
                  <a:cubicBezTo>
                    <a:pt x="52" y="13"/>
                    <a:pt x="67" y="0"/>
                    <a:pt x="96" y="0"/>
                  </a:cubicBezTo>
                  <a:cubicBezTo>
                    <a:pt x="119" y="0"/>
                    <a:pt x="140" y="10"/>
                    <a:pt x="148" y="31"/>
                  </a:cubicBezTo>
                  <a:cubicBezTo>
                    <a:pt x="162" y="12"/>
                    <a:pt x="179" y="0"/>
                    <a:pt x="206" y="0"/>
                  </a:cubicBezTo>
                  <a:cubicBezTo>
                    <a:pt x="245" y="0"/>
                    <a:pt x="268" y="18"/>
                    <a:pt x="268" y="63"/>
                  </a:cubicBezTo>
                  <a:lnTo>
                    <a:pt x="268" y="190"/>
                  </a:lnTo>
                  <a:lnTo>
                    <a:pt x="227" y="190"/>
                  </a:lnTo>
                  <a:lnTo>
                    <a:pt x="227" y="82"/>
                  </a:lnTo>
                  <a:cubicBezTo>
                    <a:pt x="227" y="53"/>
                    <a:pt x="226" y="33"/>
                    <a:pt x="194" y="33"/>
                  </a:cubicBezTo>
                  <a:cubicBezTo>
                    <a:pt x="166" y="33"/>
                    <a:pt x="154" y="51"/>
                    <a:pt x="154" y="82"/>
                  </a:cubicBezTo>
                  <a:lnTo>
                    <a:pt x="154" y="190"/>
                  </a:lnTo>
                  <a:lnTo>
                    <a:pt x="114" y="190"/>
                  </a:lnTo>
                  <a:lnTo>
                    <a:pt x="114" y="72"/>
                  </a:lnTo>
                  <a:cubicBezTo>
                    <a:pt x="114" y="46"/>
                    <a:pt x="106" y="33"/>
                    <a:pt x="81" y="33"/>
                  </a:cubicBezTo>
                  <a:cubicBezTo>
                    <a:pt x="60" y="33"/>
                    <a:pt x="41" y="50"/>
                    <a:pt x="41" y="81"/>
                  </a:cubicBezTo>
                  <a:lnTo>
                    <a:pt x="41" y="190"/>
                  </a:lnTo>
                  <a:lnTo>
                    <a:pt x="0" y="19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2" name="Freeform 86">
              <a:extLst>
                <a:ext uri="{FF2B5EF4-FFF2-40B4-BE49-F238E27FC236}">
                  <a16:creationId xmlns:a16="http://schemas.microsoft.com/office/drawing/2014/main" id="{C67AB10B-8D38-4779-BDF3-9F5E577F9C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46788" y="2625726"/>
              <a:ext cx="434975" cy="468313"/>
            </a:xfrm>
            <a:custGeom>
              <a:avLst/>
              <a:gdLst>
                <a:gd name="T0" fmla="*/ 124 w 184"/>
                <a:gd name="T1" fmla="*/ 98 h 195"/>
                <a:gd name="T2" fmla="*/ 74 w 184"/>
                <a:gd name="T3" fmla="*/ 109 h 195"/>
                <a:gd name="T4" fmla="*/ 41 w 184"/>
                <a:gd name="T5" fmla="*/ 140 h 195"/>
                <a:gd name="T6" fmla="*/ 78 w 184"/>
                <a:gd name="T7" fmla="*/ 163 h 195"/>
                <a:gd name="T8" fmla="*/ 124 w 184"/>
                <a:gd name="T9" fmla="*/ 128 h 195"/>
                <a:gd name="T10" fmla="*/ 124 w 184"/>
                <a:gd name="T11" fmla="*/ 98 h 195"/>
                <a:gd name="T12" fmla="*/ 165 w 184"/>
                <a:gd name="T13" fmla="*/ 149 h 195"/>
                <a:gd name="T14" fmla="*/ 174 w 184"/>
                <a:gd name="T15" fmla="*/ 163 h 195"/>
                <a:gd name="T16" fmla="*/ 184 w 184"/>
                <a:gd name="T17" fmla="*/ 163 h 195"/>
                <a:gd name="T18" fmla="*/ 184 w 184"/>
                <a:gd name="T19" fmla="*/ 191 h 195"/>
                <a:gd name="T20" fmla="*/ 159 w 184"/>
                <a:gd name="T21" fmla="*/ 195 h 195"/>
                <a:gd name="T22" fmla="*/ 127 w 184"/>
                <a:gd name="T23" fmla="*/ 173 h 195"/>
                <a:gd name="T24" fmla="*/ 63 w 184"/>
                <a:gd name="T25" fmla="*/ 195 h 195"/>
                <a:gd name="T26" fmla="*/ 0 w 184"/>
                <a:gd name="T27" fmla="*/ 141 h 195"/>
                <a:gd name="T28" fmla="*/ 71 w 184"/>
                <a:gd name="T29" fmla="*/ 84 h 195"/>
                <a:gd name="T30" fmla="*/ 126 w 184"/>
                <a:gd name="T31" fmla="*/ 58 h 195"/>
                <a:gd name="T32" fmla="*/ 88 w 184"/>
                <a:gd name="T33" fmla="*/ 33 h 195"/>
                <a:gd name="T34" fmla="*/ 47 w 184"/>
                <a:gd name="T35" fmla="*/ 62 h 195"/>
                <a:gd name="T36" fmla="*/ 7 w 184"/>
                <a:gd name="T37" fmla="*/ 62 h 195"/>
                <a:gd name="T38" fmla="*/ 91 w 184"/>
                <a:gd name="T39" fmla="*/ 0 h 195"/>
                <a:gd name="T40" fmla="*/ 165 w 184"/>
                <a:gd name="T41" fmla="*/ 54 h 195"/>
                <a:gd name="T42" fmla="*/ 165 w 184"/>
                <a:gd name="T43" fmla="*/ 14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4" h="195">
                  <a:moveTo>
                    <a:pt x="124" y="98"/>
                  </a:moveTo>
                  <a:cubicBezTo>
                    <a:pt x="112" y="106"/>
                    <a:pt x="92" y="106"/>
                    <a:pt x="74" y="109"/>
                  </a:cubicBezTo>
                  <a:cubicBezTo>
                    <a:pt x="56" y="112"/>
                    <a:pt x="41" y="118"/>
                    <a:pt x="41" y="140"/>
                  </a:cubicBezTo>
                  <a:cubicBezTo>
                    <a:pt x="41" y="158"/>
                    <a:pt x="64" y="163"/>
                    <a:pt x="78" y="163"/>
                  </a:cubicBezTo>
                  <a:cubicBezTo>
                    <a:pt x="96" y="163"/>
                    <a:pt x="124" y="154"/>
                    <a:pt x="124" y="128"/>
                  </a:cubicBezTo>
                  <a:lnTo>
                    <a:pt x="124" y="98"/>
                  </a:lnTo>
                  <a:close/>
                  <a:moveTo>
                    <a:pt x="165" y="149"/>
                  </a:moveTo>
                  <a:cubicBezTo>
                    <a:pt x="165" y="159"/>
                    <a:pt x="167" y="163"/>
                    <a:pt x="174" y="163"/>
                  </a:cubicBezTo>
                  <a:cubicBezTo>
                    <a:pt x="177" y="163"/>
                    <a:pt x="180" y="163"/>
                    <a:pt x="184" y="163"/>
                  </a:cubicBezTo>
                  <a:lnTo>
                    <a:pt x="184" y="191"/>
                  </a:lnTo>
                  <a:cubicBezTo>
                    <a:pt x="178" y="193"/>
                    <a:pt x="166" y="195"/>
                    <a:pt x="159" y="195"/>
                  </a:cubicBezTo>
                  <a:cubicBezTo>
                    <a:pt x="142" y="195"/>
                    <a:pt x="130" y="190"/>
                    <a:pt x="127" y="173"/>
                  </a:cubicBezTo>
                  <a:cubicBezTo>
                    <a:pt x="111" y="189"/>
                    <a:pt x="85" y="195"/>
                    <a:pt x="63" y="195"/>
                  </a:cubicBezTo>
                  <a:cubicBezTo>
                    <a:pt x="30" y="195"/>
                    <a:pt x="0" y="178"/>
                    <a:pt x="0" y="141"/>
                  </a:cubicBezTo>
                  <a:cubicBezTo>
                    <a:pt x="0" y="95"/>
                    <a:pt x="37" y="88"/>
                    <a:pt x="71" y="84"/>
                  </a:cubicBezTo>
                  <a:cubicBezTo>
                    <a:pt x="100" y="78"/>
                    <a:pt x="126" y="82"/>
                    <a:pt x="126" y="58"/>
                  </a:cubicBezTo>
                  <a:cubicBezTo>
                    <a:pt x="126" y="37"/>
                    <a:pt x="105" y="33"/>
                    <a:pt x="88" y="33"/>
                  </a:cubicBezTo>
                  <a:cubicBezTo>
                    <a:pt x="65" y="33"/>
                    <a:pt x="49" y="42"/>
                    <a:pt x="47" y="62"/>
                  </a:cubicBezTo>
                  <a:lnTo>
                    <a:pt x="7" y="62"/>
                  </a:lnTo>
                  <a:cubicBezTo>
                    <a:pt x="9" y="14"/>
                    <a:pt x="50" y="0"/>
                    <a:pt x="91" y="0"/>
                  </a:cubicBezTo>
                  <a:cubicBezTo>
                    <a:pt x="127" y="0"/>
                    <a:pt x="165" y="15"/>
                    <a:pt x="165" y="54"/>
                  </a:cubicBezTo>
                  <a:lnTo>
                    <a:pt x="165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3" name="Freeform 87">
              <a:extLst>
                <a:ext uri="{FF2B5EF4-FFF2-40B4-BE49-F238E27FC236}">
                  <a16:creationId xmlns:a16="http://schemas.microsoft.com/office/drawing/2014/main" id="{FE10B698-105B-4354-8347-ACA2521547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97401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6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2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6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4" name="Freeform 88">
              <a:extLst>
                <a:ext uri="{FF2B5EF4-FFF2-40B4-BE49-F238E27FC236}">
                  <a16:creationId xmlns:a16="http://schemas.microsoft.com/office/drawing/2014/main" id="{FE823F3A-6CBD-45C7-B370-9E946B20AB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24413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5" name="Freeform 89">
              <a:extLst>
                <a:ext uri="{FF2B5EF4-FFF2-40B4-BE49-F238E27FC236}">
                  <a16:creationId xmlns:a16="http://schemas.microsoft.com/office/drawing/2014/main" id="{23071BB7-666C-4155-8558-F2BEDA7CAB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6253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4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3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2" y="10"/>
                    <a:pt x="43" y="10"/>
                  </a:cubicBezTo>
                  <a:cubicBezTo>
                    <a:pt x="24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6" name="Freeform 90">
              <a:extLst>
                <a:ext uri="{FF2B5EF4-FFF2-40B4-BE49-F238E27FC236}">
                  <a16:creationId xmlns:a16="http://schemas.microsoft.com/office/drawing/2014/main" id="{1BF10D5A-5A18-40D1-BFCD-964D6CA135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75263" y="3302001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40 h 128"/>
                <a:gd name="T6" fmla="*/ 29 w 49"/>
                <a:gd name="T7" fmla="*/ 40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8 h 128"/>
                <a:gd name="T14" fmla="*/ 49 w 49"/>
                <a:gd name="T15" fmla="*/ 128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40 h 128"/>
                <a:gd name="T22" fmla="*/ 0 w 49"/>
                <a:gd name="T23" fmla="*/ 40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40"/>
                  </a:lnTo>
                  <a:lnTo>
                    <a:pt x="29" y="40"/>
                  </a:lnTo>
                  <a:lnTo>
                    <a:pt x="29" y="105"/>
                  </a:lnTo>
                  <a:cubicBezTo>
                    <a:pt x="29" y="113"/>
                    <a:pt x="30" y="118"/>
                    <a:pt x="39" y="118"/>
                  </a:cubicBezTo>
                  <a:cubicBezTo>
                    <a:pt x="42" y="118"/>
                    <a:pt x="45" y="118"/>
                    <a:pt x="49" y="118"/>
                  </a:cubicBezTo>
                  <a:lnTo>
                    <a:pt x="49" y="128"/>
                  </a:lnTo>
                  <a:cubicBezTo>
                    <a:pt x="45" y="128"/>
                    <a:pt x="42" y="128"/>
                    <a:pt x="38" y="128"/>
                  </a:cubicBezTo>
                  <a:cubicBezTo>
                    <a:pt x="22" y="128"/>
                    <a:pt x="17" y="123"/>
                    <a:pt x="17" y="106"/>
                  </a:cubicBezTo>
                  <a:lnTo>
                    <a:pt x="17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7" name="Freeform 91">
              <a:extLst>
                <a:ext uri="{FF2B5EF4-FFF2-40B4-BE49-F238E27FC236}">
                  <a16:creationId xmlns:a16="http://schemas.microsoft.com/office/drawing/2014/main" id="{E204F441-5D19-4CD6-B33E-5ED9615E76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2 w 48"/>
                <a:gd name="T13" fmla="*/ 48 h 100"/>
                <a:gd name="T14" fmla="*/ 12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1" y="0"/>
                    <a:pt x="48" y="1"/>
                  </a:cubicBezTo>
                  <a:lnTo>
                    <a:pt x="48" y="13"/>
                  </a:lnTo>
                  <a:cubicBezTo>
                    <a:pt x="27" y="12"/>
                    <a:pt x="12" y="28"/>
                    <a:pt x="12" y="48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8" name="Freeform 92">
              <a:extLst>
                <a:ext uri="{FF2B5EF4-FFF2-40B4-BE49-F238E27FC236}">
                  <a16:creationId xmlns:a16="http://schemas.microsoft.com/office/drawing/2014/main" id="{190EA774-0AB3-4F43-8EA8-0B89247D62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243551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3" y="72"/>
                    <a:pt x="22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69" name="Freeform 93">
              <a:extLst>
                <a:ext uri="{FF2B5EF4-FFF2-40B4-BE49-F238E27FC236}">
                  <a16:creationId xmlns:a16="http://schemas.microsoft.com/office/drawing/2014/main" id="{9459921C-D8BA-4AC0-B0BA-7A853FF981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78513" y="3282951"/>
              <a:ext cx="117475" cy="323850"/>
            </a:xfrm>
            <a:custGeom>
              <a:avLst/>
              <a:gdLst>
                <a:gd name="T0" fmla="*/ 48 w 50"/>
                <a:gd name="T1" fmla="*/ 48 h 135"/>
                <a:gd name="T2" fmla="*/ 29 w 50"/>
                <a:gd name="T3" fmla="*/ 48 h 135"/>
                <a:gd name="T4" fmla="*/ 29 w 50"/>
                <a:gd name="T5" fmla="*/ 135 h 135"/>
                <a:gd name="T6" fmla="*/ 17 w 50"/>
                <a:gd name="T7" fmla="*/ 135 h 135"/>
                <a:gd name="T8" fmla="*/ 17 w 50"/>
                <a:gd name="T9" fmla="*/ 48 h 135"/>
                <a:gd name="T10" fmla="*/ 0 w 50"/>
                <a:gd name="T11" fmla="*/ 48 h 135"/>
                <a:gd name="T12" fmla="*/ 0 w 50"/>
                <a:gd name="T13" fmla="*/ 37 h 135"/>
                <a:gd name="T14" fmla="*/ 17 w 50"/>
                <a:gd name="T15" fmla="*/ 37 h 135"/>
                <a:gd name="T16" fmla="*/ 17 w 50"/>
                <a:gd name="T17" fmla="*/ 29 h 135"/>
                <a:gd name="T18" fmla="*/ 40 w 50"/>
                <a:gd name="T19" fmla="*/ 0 h 135"/>
                <a:gd name="T20" fmla="*/ 50 w 50"/>
                <a:gd name="T21" fmla="*/ 1 h 135"/>
                <a:gd name="T22" fmla="*/ 50 w 50"/>
                <a:gd name="T23" fmla="*/ 11 h 135"/>
                <a:gd name="T24" fmla="*/ 42 w 50"/>
                <a:gd name="T25" fmla="*/ 10 h 135"/>
                <a:gd name="T26" fmla="*/ 29 w 50"/>
                <a:gd name="T27" fmla="*/ 29 h 135"/>
                <a:gd name="T28" fmla="*/ 29 w 50"/>
                <a:gd name="T29" fmla="*/ 37 h 135"/>
                <a:gd name="T30" fmla="*/ 48 w 50"/>
                <a:gd name="T31" fmla="*/ 37 h 135"/>
                <a:gd name="T32" fmla="*/ 48 w 50"/>
                <a:gd name="T33" fmla="*/ 4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35">
                  <a:moveTo>
                    <a:pt x="48" y="48"/>
                  </a:moveTo>
                  <a:lnTo>
                    <a:pt x="29" y="48"/>
                  </a:lnTo>
                  <a:lnTo>
                    <a:pt x="29" y="135"/>
                  </a:lnTo>
                  <a:lnTo>
                    <a:pt x="17" y="135"/>
                  </a:lnTo>
                  <a:lnTo>
                    <a:pt x="17" y="48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29"/>
                  </a:lnTo>
                  <a:cubicBezTo>
                    <a:pt x="16" y="12"/>
                    <a:pt x="21" y="0"/>
                    <a:pt x="40" y="0"/>
                  </a:cubicBezTo>
                  <a:cubicBezTo>
                    <a:pt x="44" y="0"/>
                    <a:pt x="47" y="0"/>
                    <a:pt x="50" y="1"/>
                  </a:cubicBezTo>
                  <a:lnTo>
                    <a:pt x="50" y="11"/>
                  </a:lnTo>
                  <a:cubicBezTo>
                    <a:pt x="47" y="10"/>
                    <a:pt x="44" y="10"/>
                    <a:pt x="42" y="10"/>
                  </a:cubicBezTo>
                  <a:cubicBezTo>
                    <a:pt x="28" y="10"/>
                    <a:pt x="29" y="18"/>
                    <a:pt x="29" y="29"/>
                  </a:cubicBezTo>
                  <a:lnTo>
                    <a:pt x="29" y="37"/>
                  </a:lnTo>
                  <a:lnTo>
                    <a:pt x="48" y="37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0" name="Freeform 94">
              <a:extLst>
                <a:ext uri="{FF2B5EF4-FFF2-40B4-BE49-F238E27FC236}">
                  <a16:creationId xmlns:a16="http://schemas.microsoft.com/office/drawing/2014/main" id="{141A8BF7-CFA9-4AC1-BFC0-B4A2E80F75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00751" y="3367088"/>
              <a:ext cx="220663" cy="247650"/>
            </a:xfrm>
            <a:custGeom>
              <a:avLst/>
              <a:gdLst>
                <a:gd name="T0" fmla="*/ 12 w 93"/>
                <a:gd name="T1" fmla="*/ 51 h 103"/>
                <a:gd name="T2" fmla="*/ 47 w 93"/>
                <a:gd name="T3" fmla="*/ 93 h 103"/>
                <a:gd name="T4" fmla="*/ 81 w 93"/>
                <a:gd name="T5" fmla="*/ 51 h 103"/>
                <a:gd name="T6" fmla="*/ 47 w 93"/>
                <a:gd name="T7" fmla="*/ 10 h 103"/>
                <a:gd name="T8" fmla="*/ 12 w 93"/>
                <a:gd name="T9" fmla="*/ 51 h 103"/>
                <a:gd name="T10" fmla="*/ 93 w 93"/>
                <a:gd name="T11" fmla="*/ 51 h 103"/>
                <a:gd name="T12" fmla="*/ 47 w 93"/>
                <a:gd name="T13" fmla="*/ 103 h 103"/>
                <a:gd name="T14" fmla="*/ 0 w 93"/>
                <a:gd name="T15" fmla="*/ 51 h 103"/>
                <a:gd name="T16" fmla="*/ 47 w 93"/>
                <a:gd name="T17" fmla="*/ 0 h 103"/>
                <a:gd name="T18" fmla="*/ 93 w 93"/>
                <a:gd name="T19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103">
                  <a:moveTo>
                    <a:pt x="12" y="51"/>
                  </a:moveTo>
                  <a:cubicBezTo>
                    <a:pt x="12" y="72"/>
                    <a:pt x="24" y="93"/>
                    <a:pt x="47" y="93"/>
                  </a:cubicBezTo>
                  <a:cubicBezTo>
                    <a:pt x="69" y="93"/>
                    <a:pt x="81" y="72"/>
                    <a:pt x="81" y="51"/>
                  </a:cubicBezTo>
                  <a:cubicBezTo>
                    <a:pt x="81" y="30"/>
                    <a:pt x="69" y="10"/>
                    <a:pt x="47" y="10"/>
                  </a:cubicBezTo>
                  <a:cubicBezTo>
                    <a:pt x="24" y="10"/>
                    <a:pt x="12" y="30"/>
                    <a:pt x="12" y="51"/>
                  </a:cubicBezTo>
                  <a:close/>
                  <a:moveTo>
                    <a:pt x="93" y="51"/>
                  </a:moveTo>
                  <a:cubicBezTo>
                    <a:pt x="93" y="79"/>
                    <a:pt x="76" y="103"/>
                    <a:pt x="47" y="103"/>
                  </a:cubicBezTo>
                  <a:cubicBezTo>
                    <a:pt x="17" y="103"/>
                    <a:pt x="0" y="79"/>
                    <a:pt x="0" y="51"/>
                  </a:cubicBezTo>
                  <a:cubicBezTo>
                    <a:pt x="0" y="23"/>
                    <a:pt x="17" y="0"/>
                    <a:pt x="47" y="0"/>
                  </a:cubicBezTo>
                  <a:cubicBezTo>
                    <a:pt x="76" y="0"/>
                    <a:pt x="93" y="23"/>
                    <a:pt x="93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1" name="Freeform 95">
              <a:extLst>
                <a:ext uri="{FF2B5EF4-FFF2-40B4-BE49-F238E27FC236}">
                  <a16:creationId xmlns:a16="http://schemas.microsoft.com/office/drawing/2014/main" id="{000984FB-87DB-4FAD-84B7-52321F65A3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95951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1 w 48"/>
                <a:gd name="T13" fmla="*/ 48 h 100"/>
                <a:gd name="T14" fmla="*/ 11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0" y="0"/>
                    <a:pt x="48" y="1"/>
                  </a:cubicBezTo>
                  <a:lnTo>
                    <a:pt x="48" y="13"/>
                  </a:lnTo>
                  <a:cubicBezTo>
                    <a:pt x="26" y="12"/>
                    <a:pt x="11" y="28"/>
                    <a:pt x="11" y="48"/>
                  </a:cubicBezTo>
                  <a:lnTo>
                    <a:pt x="11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2" name="Freeform 96">
              <a:extLst>
                <a:ext uri="{FF2B5EF4-FFF2-40B4-BE49-F238E27FC236}">
                  <a16:creationId xmlns:a16="http://schemas.microsoft.com/office/drawing/2014/main" id="{7789585D-CEB0-4811-828A-E4AFBEA4E0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215101" y="3367088"/>
              <a:ext cx="319088" cy="239713"/>
            </a:xfrm>
            <a:custGeom>
              <a:avLst/>
              <a:gdLst>
                <a:gd name="T0" fmla="*/ 0 w 135"/>
                <a:gd name="T1" fmla="*/ 2 h 100"/>
                <a:gd name="T2" fmla="*/ 11 w 135"/>
                <a:gd name="T3" fmla="*/ 2 h 100"/>
                <a:gd name="T4" fmla="*/ 11 w 135"/>
                <a:gd name="T5" fmla="*/ 19 h 100"/>
                <a:gd name="T6" fmla="*/ 11 w 135"/>
                <a:gd name="T7" fmla="*/ 19 h 100"/>
                <a:gd name="T8" fmla="*/ 43 w 135"/>
                <a:gd name="T9" fmla="*/ 0 h 100"/>
                <a:gd name="T10" fmla="*/ 71 w 135"/>
                <a:gd name="T11" fmla="*/ 19 h 100"/>
                <a:gd name="T12" fmla="*/ 102 w 135"/>
                <a:gd name="T13" fmla="*/ 0 h 100"/>
                <a:gd name="T14" fmla="*/ 135 w 135"/>
                <a:gd name="T15" fmla="*/ 34 h 100"/>
                <a:gd name="T16" fmla="*/ 135 w 135"/>
                <a:gd name="T17" fmla="*/ 100 h 100"/>
                <a:gd name="T18" fmla="*/ 123 w 135"/>
                <a:gd name="T19" fmla="*/ 100 h 100"/>
                <a:gd name="T20" fmla="*/ 123 w 135"/>
                <a:gd name="T21" fmla="*/ 34 h 100"/>
                <a:gd name="T22" fmla="*/ 100 w 135"/>
                <a:gd name="T23" fmla="*/ 10 h 100"/>
                <a:gd name="T24" fmla="*/ 73 w 135"/>
                <a:gd name="T25" fmla="*/ 45 h 100"/>
                <a:gd name="T26" fmla="*/ 73 w 135"/>
                <a:gd name="T27" fmla="*/ 100 h 100"/>
                <a:gd name="T28" fmla="*/ 61 w 135"/>
                <a:gd name="T29" fmla="*/ 100 h 100"/>
                <a:gd name="T30" fmla="*/ 61 w 135"/>
                <a:gd name="T31" fmla="*/ 34 h 100"/>
                <a:gd name="T32" fmla="*/ 41 w 135"/>
                <a:gd name="T33" fmla="*/ 10 h 100"/>
                <a:gd name="T34" fmla="*/ 12 w 135"/>
                <a:gd name="T35" fmla="*/ 46 h 100"/>
                <a:gd name="T36" fmla="*/ 12 w 135"/>
                <a:gd name="T37" fmla="*/ 100 h 100"/>
                <a:gd name="T38" fmla="*/ 0 w 135"/>
                <a:gd name="T39" fmla="*/ 100 h 100"/>
                <a:gd name="T40" fmla="*/ 0 w 135"/>
                <a:gd name="T41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0">
                  <a:moveTo>
                    <a:pt x="0" y="2"/>
                  </a:moveTo>
                  <a:lnTo>
                    <a:pt x="11" y="2"/>
                  </a:lnTo>
                  <a:lnTo>
                    <a:pt x="11" y="19"/>
                  </a:lnTo>
                  <a:lnTo>
                    <a:pt x="11" y="19"/>
                  </a:lnTo>
                  <a:cubicBezTo>
                    <a:pt x="18" y="7"/>
                    <a:pt x="28" y="0"/>
                    <a:pt x="43" y="0"/>
                  </a:cubicBezTo>
                  <a:cubicBezTo>
                    <a:pt x="56" y="0"/>
                    <a:pt x="68" y="6"/>
                    <a:pt x="71" y="19"/>
                  </a:cubicBezTo>
                  <a:cubicBezTo>
                    <a:pt x="77" y="6"/>
                    <a:pt x="89" y="0"/>
                    <a:pt x="102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0"/>
                  </a:lnTo>
                  <a:lnTo>
                    <a:pt x="123" y="100"/>
                  </a:lnTo>
                  <a:lnTo>
                    <a:pt x="123" y="34"/>
                  </a:lnTo>
                  <a:cubicBezTo>
                    <a:pt x="123" y="18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0"/>
                  </a:lnTo>
                  <a:lnTo>
                    <a:pt x="61" y="100"/>
                  </a:lnTo>
                  <a:lnTo>
                    <a:pt x="61" y="34"/>
                  </a:lnTo>
                  <a:cubicBezTo>
                    <a:pt x="61" y="21"/>
                    <a:pt x="56" y="10"/>
                    <a:pt x="41" y="10"/>
                  </a:cubicBezTo>
                  <a:cubicBezTo>
                    <a:pt x="20" y="10"/>
                    <a:pt x="12" y="25"/>
                    <a:pt x="12" y="46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3" name="Freeform 97">
              <a:extLst>
                <a:ext uri="{FF2B5EF4-FFF2-40B4-BE49-F238E27FC236}">
                  <a16:creationId xmlns:a16="http://schemas.microsoft.com/office/drawing/2014/main" id="{C4BDEC66-256F-4F2C-9C29-5C2F17B63AC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570701" y="3367088"/>
              <a:ext cx="206375" cy="247650"/>
            </a:xfrm>
            <a:custGeom>
              <a:avLst/>
              <a:gdLst>
                <a:gd name="T0" fmla="*/ 75 w 87"/>
                <a:gd name="T1" fmla="*/ 44 h 103"/>
                <a:gd name="T2" fmla="*/ 44 w 87"/>
                <a:gd name="T3" fmla="*/ 10 h 103"/>
                <a:gd name="T4" fmla="*/ 12 w 87"/>
                <a:gd name="T5" fmla="*/ 44 h 103"/>
                <a:gd name="T6" fmla="*/ 75 w 87"/>
                <a:gd name="T7" fmla="*/ 44 h 103"/>
                <a:gd name="T8" fmla="*/ 12 w 87"/>
                <a:gd name="T9" fmla="*/ 54 h 103"/>
                <a:gd name="T10" fmla="*/ 44 w 87"/>
                <a:gd name="T11" fmla="*/ 93 h 103"/>
                <a:gd name="T12" fmla="*/ 74 w 87"/>
                <a:gd name="T13" fmla="*/ 68 h 103"/>
                <a:gd name="T14" fmla="*/ 86 w 87"/>
                <a:gd name="T15" fmla="*/ 68 h 103"/>
                <a:gd name="T16" fmla="*/ 44 w 87"/>
                <a:gd name="T17" fmla="*/ 103 h 103"/>
                <a:gd name="T18" fmla="*/ 0 w 87"/>
                <a:gd name="T19" fmla="*/ 51 h 103"/>
                <a:gd name="T20" fmla="*/ 44 w 87"/>
                <a:gd name="T21" fmla="*/ 0 h 103"/>
                <a:gd name="T22" fmla="*/ 87 w 87"/>
                <a:gd name="T23" fmla="*/ 54 h 103"/>
                <a:gd name="T24" fmla="*/ 12 w 87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103">
                  <a:moveTo>
                    <a:pt x="75" y="44"/>
                  </a:moveTo>
                  <a:cubicBezTo>
                    <a:pt x="74" y="26"/>
                    <a:pt x="63" y="10"/>
                    <a:pt x="44" y="10"/>
                  </a:cubicBezTo>
                  <a:cubicBezTo>
                    <a:pt x="24" y="10"/>
                    <a:pt x="13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0" y="83"/>
                    <a:pt x="74" y="68"/>
                  </a:cubicBezTo>
                  <a:lnTo>
                    <a:pt x="86" y="68"/>
                  </a:lnTo>
                  <a:cubicBezTo>
                    <a:pt x="81" y="90"/>
                    <a:pt x="68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7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4" name="Freeform 98">
              <a:extLst>
                <a:ext uri="{FF2B5EF4-FFF2-40B4-BE49-F238E27FC236}">
                  <a16:creationId xmlns:a16="http://schemas.microsoft.com/office/drawing/2014/main" id="{16B5F9C0-925D-4DBA-83E7-99D33DF4B5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97713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5" name="Freeform 99">
              <a:extLst>
                <a:ext uri="{FF2B5EF4-FFF2-40B4-BE49-F238E27FC236}">
                  <a16:creationId xmlns:a16="http://schemas.microsoft.com/office/drawing/2014/main" id="{F92C70AF-D32D-4524-AF02-2613A0171A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037426" y="3282951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2 w 79"/>
                <a:gd name="T7" fmla="*/ 54 h 135"/>
                <a:gd name="T8" fmla="*/ 43 w 79"/>
                <a:gd name="T9" fmla="*/ 35 h 135"/>
                <a:gd name="T10" fmla="*/ 79 w 79"/>
                <a:gd name="T11" fmla="*/ 72 h 135"/>
                <a:gd name="T12" fmla="*/ 79 w 79"/>
                <a:gd name="T13" fmla="*/ 135 h 135"/>
                <a:gd name="T14" fmla="*/ 67 w 79"/>
                <a:gd name="T15" fmla="*/ 135 h 135"/>
                <a:gd name="T16" fmla="*/ 67 w 79"/>
                <a:gd name="T17" fmla="*/ 74 h 135"/>
                <a:gd name="T18" fmla="*/ 42 w 79"/>
                <a:gd name="T19" fmla="*/ 45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2" y="54"/>
                  </a:lnTo>
                  <a:cubicBezTo>
                    <a:pt x="16" y="43"/>
                    <a:pt x="29" y="35"/>
                    <a:pt x="43" y="35"/>
                  </a:cubicBezTo>
                  <a:cubicBezTo>
                    <a:pt x="71" y="35"/>
                    <a:pt x="79" y="49"/>
                    <a:pt x="79" y="72"/>
                  </a:cubicBezTo>
                  <a:lnTo>
                    <a:pt x="79" y="135"/>
                  </a:lnTo>
                  <a:lnTo>
                    <a:pt x="67" y="135"/>
                  </a:lnTo>
                  <a:lnTo>
                    <a:pt x="67" y="74"/>
                  </a:lnTo>
                  <a:cubicBezTo>
                    <a:pt x="67" y="57"/>
                    <a:pt x="62" y="45"/>
                    <a:pt x="42" y="45"/>
                  </a:cubicBezTo>
                  <a:cubicBezTo>
                    <a:pt x="23" y="45"/>
                    <a:pt x="12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6" name="Freeform 100">
              <a:extLst>
                <a:ext uri="{FF2B5EF4-FFF2-40B4-BE49-F238E27FC236}">
                  <a16:creationId xmlns:a16="http://schemas.microsoft.com/office/drawing/2014/main" id="{BABECB43-0560-453B-9B0A-A58BFC78FC5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259676" y="3367088"/>
              <a:ext cx="214313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4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2 w 91"/>
                <a:gd name="T43" fmla="*/ 10 h 103"/>
                <a:gd name="T44" fmla="*/ 16 w 91"/>
                <a:gd name="T45" fmla="*/ 32 h 103"/>
                <a:gd name="T46" fmla="*/ 4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7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4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2" y="42"/>
                    <a:pt x="68" y="40"/>
                    <a:pt x="68" y="30"/>
                  </a:cubicBezTo>
                  <a:cubicBezTo>
                    <a:pt x="68" y="14"/>
                    <a:pt x="56" y="10"/>
                    <a:pt x="42" y="10"/>
                  </a:cubicBezTo>
                  <a:cubicBezTo>
                    <a:pt x="28" y="10"/>
                    <a:pt x="17" y="16"/>
                    <a:pt x="16" y="32"/>
                  </a:cubicBezTo>
                  <a:lnTo>
                    <a:pt x="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7" name="Freeform 101">
              <a:extLst>
                <a:ext uri="{FF2B5EF4-FFF2-40B4-BE49-F238E27FC236}">
                  <a16:creationId xmlns:a16="http://schemas.microsoft.com/office/drawing/2014/main" id="{E440FB61-99EF-4774-B76F-97A6AF3147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9938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3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2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6" y="8"/>
                    <a:pt x="29" y="0"/>
                    <a:pt x="43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1" y="10"/>
                    <a:pt x="42" y="10"/>
                  </a:cubicBezTo>
                  <a:cubicBezTo>
                    <a:pt x="23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8" name="Freeform 102">
              <a:extLst>
                <a:ext uri="{FF2B5EF4-FFF2-40B4-BE49-F238E27FC236}">
                  <a16:creationId xmlns:a16="http://schemas.microsoft.com/office/drawing/2014/main" id="{096AEA9D-A364-4A19-B1F3-1714084B09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735926" y="3282951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79" name="Freeform 103">
              <a:extLst>
                <a:ext uri="{FF2B5EF4-FFF2-40B4-BE49-F238E27FC236}">
                  <a16:creationId xmlns:a16="http://schemas.microsoft.com/office/drawing/2014/main" id="{59568898-7D92-4F37-BF57-EBD1E8225C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802601" y="3367088"/>
              <a:ext cx="203200" cy="247650"/>
            </a:xfrm>
            <a:custGeom>
              <a:avLst/>
              <a:gdLst>
                <a:gd name="T0" fmla="*/ 73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3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3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0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7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3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0" name="Freeform 104">
              <a:extLst>
                <a:ext uri="{FF2B5EF4-FFF2-40B4-BE49-F238E27FC236}">
                  <a16:creationId xmlns:a16="http://schemas.microsoft.com/office/drawing/2014/main" id="{160427CD-EA89-4753-A869-F4BD8A825A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026438" y="3367088"/>
              <a:ext cx="215900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5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2 h 103"/>
                <a:gd name="T46" fmla="*/ 5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8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5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3" y="42"/>
                    <a:pt x="68" y="40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6"/>
                    <a:pt x="17" y="32"/>
                  </a:cubicBezTo>
                  <a:lnTo>
                    <a:pt x="5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1" name="Rectangle 105">
              <a:extLst>
                <a:ext uri="{FF2B5EF4-FFF2-40B4-BE49-F238E27FC236}">
                  <a16:creationId xmlns:a16="http://schemas.microsoft.com/office/drawing/2014/main" id="{6D79AEDC-4732-4EE5-9D86-C7FF62F3F1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67738" y="3282951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2" name="Freeform 106">
              <a:extLst>
                <a:ext uri="{FF2B5EF4-FFF2-40B4-BE49-F238E27FC236}">
                  <a16:creationId xmlns:a16="http://schemas.microsoft.com/office/drawing/2014/main" id="{AE16D05E-F4DF-43FE-9393-C06A633CBF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6288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3" name="Freeform 107">
              <a:extLst>
                <a:ext uri="{FF2B5EF4-FFF2-40B4-BE49-F238E27FC236}">
                  <a16:creationId xmlns:a16="http://schemas.microsoft.com/office/drawing/2014/main" id="{C144054D-EC2E-45A7-9BC3-027BFB8875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424401" y="3840163"/>
              <a:ext cx="209550" cy="246063"/>
            </a:xfrm>
            <a:custGeom>
              <a:avLst/>
              <a:gdLst>
                <a:gd name="T0" fmla="*/ 75 w 88"/>
                <a:gd name="T1" fmla="*/ 45 h 103"/>
                <a:gd name="T2" fmla="*/ 44 w 88"/>
                <a:gd name="T3" fmla="*/ 10 h 103"/>
                <a:gd name="T4" fmla="*/ 12 w 88"/>
                <a:gd name="T5" fmla="*/ 45 h 103"/>
                <a:gd name="T6" fmla="*/ 75 w 88"/>
                <a:gd name="T7" fmla="*/ 45 h 103"/>
                <a:gd name="T8" fmla="*/ 12 w 88"/>
                <a:gd name="T9" fmla="*/ 55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2 h 103"/>
                <a:gd name="T20" fmla="*/ 44 w 88"/>
                <a:gd name="T21" fmla="*/ 0 h 103"/>
                <a:gd name="T22" fmla="*/ 87 w 88"/>
                <a:gd name="T23" fmla="*/ 55 h 103"/>
                <a:gd name="T24" fmla="*/ 12 w 88"/>
                <a:gd name="T25" fmla="*/ 5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5"/>
                  </a:moveTo>
                  <a:cubicBezTo>
                    <a:pt x="75" y="27"/>
                    <a:pt x="63" y="10"/>
                    <a:pt x="44" y="10"/>
                  </a:cubicBezTo>
                  <a:cubicBezTo>
                    <a:pt x="25" y="10"/>
                    <a:pt x="14" y="27"/>
                    <a:pt x="12" y="45"/>
                  </a:cubicBezTo>
                  <a:lnTo>
                    <a:pt x="75" y="45"/>
                  </a:lnTo>
                  <a:close/>
                  <a:moveTo>
                    <a:pt x="12" y="55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1"/>
                    <a:pt x="69" y="103"/>
                    <a:pt x="44" y="103"/>
                  </a:cubicBezTo>
                  <a:cubicBezTo>
                    <a:pt x="13" y="103"/>
                    <a:pt x="0" y="80"/>
                    <a:pt x="0" y="52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8" y="28"/>
                    <a:pt x="87" y="55"/>
                  </a:cubicBezTo>
                  <a:lnTo>
                    <a:pt x="12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4" name="Freeform 108">
              <a:extLst>
                <a:ext uri="{FF2B5EF4-FFF2-40B4-BE49-F238E27FC236}">
                  <a16:creationId xmlns:a16="http://schemas.microsoft.com/office/drawing/2014/main" id="{1FC47B24-0A73-41D8-9666-204ABF6D51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651413" y="3840163"/>
              <a:ext cx="206375" cy="246063"/>
            </a:xfrm>
            <a:custGeom>
              <a:avLst/>
              <a:gdLst>
                <a:gd name="T0" fmla="*/ 74 w 87"/>
                <a:gd name="T1" fmla="*/ 34 h 103"/>
                <a:gd name="T2" fmla="*/ 46 w 87"/>
                <a:gd name="T3" fmla="*/ 10 h 103"/>
                <a:gd name="T4" fmla="*/ 12 w 87"/>
                <a:gd name="T5" fmla="*/ 52 h 103"/>
                <a:gd name="T6" fmla="*/ 46 w 87"/>
                <a:gd name="T7" fmla="*/ 93 h 103"/>
                <a:gd name="T8" fmla="*/ 75 w 87"/>
                <a:gd name="T9" fmla="*/ 66 h 103"/>
                <a:gd name="T10" fmla="*/ 87 w 87"/>
                <a:gd name="T11" fmla="*/ 66 h 103"/>
                <a:gd name="T12" fmla="*/ 46 w 87"/>
                <a:gd name="T13" fmla="*/ 103 h 103"/>
                <a:gd name="T14" fmla="*/ 0 w 87"/>
                <a:gd name="T15" fmla="*/ 52 h 103"/>
                <a:gd name="T16" fmla="*/ 46 w 87"/>
                <a:gd name="T17" fmla="*/ 0 h 103"/>
                <a:gd name="T18" fmla="*/ 86 w 87"/>
                <a:gd name="T19" fmla="*/ 34 h 103"/>
                <a:gd name="T20" fmla="*/ 74 w 87"/>
                <a:gd name="T21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03">
                  <a:moveTo>
                    <a:pt x="74" y="34"/>
                  </a:moveTo>
                  <a:cubicBezTo>
                    <a:pt x="71" y="19"/>
                    <a:pt x="62" y="10"/>
                    <a:pt x="46" y="10"/>
                  </a:cubicBezTo>
                  <a:cubicBezTo>
                    <a:pt x="24" y="10"/>
                    <a:pt x="12" y="31"/>
                    <a:pt x="12" y="52"/>
                  </a:cubicBezTo>
                  <a:cubicBezTo>
                    <a:pt x="12" y="73"/>
                    <a:pt x="24" y="93"/>
                    <a:pt x="46" y="93"/>
                  </a:cubicBezTo>
                  <a:cubicBezTo>
                    <a:pt x="61" y="93"/>
                    <a:pt x="73" y="82"/>
                    <a:pt x="75" y="66"/>
                  </a:cubicBezTo>
                  <a:lnTo>
                    <a:pt x="87" y="66"/>
                  </a:lnTo>
                  <a:cubicBezTo>
                    <a:pt x="83" y="89"/>
                    <a:pt x="68" y="103"/>
                    <a:pt x="46" y="103"/>
                  </a:cubicBezTo>
                  <a:cubicBezTo>
                    <a:pt x="17" y="103"/>
                    <a:pt x="0" y="80"/>
                    <a:pt x="0" y="52"/>
                  </a:cubicBezTo>
                  <a:cubicBezTo>
                    <a:pt x="0" y="24"/>
                    <a:pt x="17" y="0"/>
                    <a:pt x="46" y="0"/>
                  </a:cubicBezTo>
                  <a:cubicBezTo>
                    <a:pt x="67" y="0"/>
                    <a:pt x="83" y="11"/>
                    <a:pt x="86" y="34"/>
                  </a:cubicBezTo>
                  <a:lnTo>
                    <a:pt x="74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5" name="Freeform 109">
              <a:extLst>
                <a:ext uri="{FF2B5EF4-FFF2-40B4-BE49-F238E27FC236}">
                  <a16:creationId xmlns:a16="http://schemas.microsoft.com/office/drawing/2014/main" id="{40A7A5FB-F024-4192-80BC-B5CC7E80D0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91126" y="3757613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3 w 79"/>
                <a:gd name="T7" fmla="*/ 54 h 135"/>
                <a:gd name="T8" fmla="*/ 44 w 79"/>
                <a:gd name="T9" fmla="*/ 34 h 135"/>
                <a:gd name="T10" fmla="*/ 79 w 79"/>
                <a:gd name="T11" fmla="*/ 72 h 135"/>
                <a:gd name="T12" fmla="*/ 79 w 79"/>
                <a:gd name="T13" fmla="*/ 135 h 135"/>
                <a:gd name="T14" fmla="*/ 68 w 79"/>
                <a:gd name="T15" fmla="*/ 135 h 135"/>
                <a:gd name="T16" fmla="*/ 68 w 79"/>
                <a:gd name="T17" fmla="*/ 74 h 135"/>
                <a:gd name="T18" fmla="*/ 43 w 79"/>
                <a:gd name="T19" fmla="*/ 44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3" y="54"/>
                  </a:lnTo>
                  <a:cubicBezTo>
                    <a:pt x="17" y="42"/>
                    <a:pt x="30" y="34"/>
                    <a:pt x="44" y="34"/>
                  </a:cubicBezTo>
                  <a:cubicBezTo>
                    <a:pt x="71" y="34"/>
                    <a:pt x="79" y="49"/>
                    <a:pt x="79" y="72"/>
                  </a:cubicBezTo>
                  <a:lnTo>
                    <a:pt x="79" y="135"/>
                  </a:lnTo>
                  <a:lnTo>
                    <a:pt x="68" y="135"/>
                  </a:lnTo>
                  <a:lnTo>
                    <a:pt x="68" y="74"/>
                  </a:lnTo>
                  <a:cubicBezTo>
                    <a:pt x="68" y="57"/>
                    <a:pt x="62" y="44"/>
                    <a:pt x="43" y="44"/>
                  </a:cubicBezTo>
                  <a:cubicBezTo>
                    <a:pt x="24" y="44"/>
                    <a:pt x="13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6" name="Freeform 110">
              <a:extLst>
                <a:ext uri="{FF2B5EF4-FFF2-40B4-BE49-F238E27FC236}">
                  <a16:creationId xmlns:a16="http://schemas.microsoft.com/office/drawing/2014/main" id="{7A32C802-6B4B-41D9-8BE8-290ECDDC98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7" name="Freeform 111">
              <a:extLst>
                <a:ext uri="{FF2B5EF4-FFF2-40B4-BE49-F238E27FC236}">
                  <a16:creationId xmlns:a16="http://schemas.microsoft.com/office/drawing/2014/main" id="{D0DBBB4F-9D0F-456B-874A-34ADF9A6BAD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351501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8" name="Rectangle 112">
              <a:extLst>
                <a:ext uri="{FF2B5EF4-FFF2-40B4-BE49-F238E27FC236}">
                  <a16:creationId xmlns:a16="http://schemas.microsoft.com/office/drawing/2014/main" id="{1FB7AFFB-0584-49A3-8507-FB0290410E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607088" y="3757613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89" name="Freeform 113">
              <a:extLst>
                <a:ext uri="{FF2B5EF4-FFF2-40B4-BE49-F238E27FC236}">
                  <a16:creationId xmlns:a16="http://schemas.microsoft.com/office/drawing/2014/main" id="{5CCD487B-B937-4CE5-8A37-80F90AD56DE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6737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0" name="Freeform 114">
              <a:extLst>
                <a:ext uri="{FF2B5EF4-FFF2-40B4-BE49-F238E27FC236}">
                  <a16:creationId xmlns:a16="http://schemas.microsoft.com/office/drawing/2014/main" id="{B06BB473-66C0-4554-B6DB-5202AAC7953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916651" y="3840163"/>
              <a:ext cx="207963" cy="334963"/>
            </a:xfrm>
            <a:custGeom>
              <a:avLst/>
              <a:gdLst>
                <a:gd name="T0" fmla="*/ 76 w 88"/>
                <a:gd name="T1" fmla="*/ 51 h 140"/>
                <a:gd name="T2" fmla="*/ 44 w 88"/>
                <a:gd name="T3" fmla="*/ 10 h 140"/>
                <a:gd name="T4" fmla="*/ 12 w 88"/>
                <a:gd name="T5" fmla="*/ 51 h 140"/>
                <a:gd name="T6" fmla="*/ 44 w 88"/>
                <a:gd name="T7" fmla="*/ 89 h 140"/>
                <a:gd name="T8" fmla="*/ 76 w 88"/>
                <a:gd name="T9" fmla="*/ 51 h 140"/>
                <a:gd name="T10" fmla="*/ 88 w 88"/>
                <a:gd name="T11" fmla="*/ 93 h 140"/>
                <a:gd name="T12" fmla="*/ 44 w 88"/>
                <a:gd name="T13" fmla="*/ 140 h 140"/>
                <a:gd name="T14" fmla="*/ 4 w 88"/>
                <a:gd name="T15" fmla="*/ 110 h 140"/>
                <a:gd name="T16" fmla="*/ 16 w 88"/>
                <a:gd name="T17" fmla="*/ 110 h 140"/>
                <a:gd name="T18" fmla="*/ 44 w 88"/>
                <a:gd name="T19" fmla="*/ 129 h 140"/>
                <a:gd name="T20" fmla="*/ 76 w 88"/>
                <a:gd name="T21" fmla="*/ 93 h 140"/>
                <a:gd name="T22" fmla="*/ 76 w 88"/>
                <a:gd name="T23" fmla="*/ 79 h 140"/>
                <a:gd name="T24" fmla="*/ 75 w 88"/>
                <a:gd name="T25" fmla="*/ 79 h 140"/>
                <a:gd name="T26" fmla="*/ 44 w 88"/>
                <a:gd name="T27" fmla="*/ 99 h 140"/>
                <a:gd name="T28" fmla="*/ 0 w 88"/>
                <a:gd name="T29" fmla="*/ 49 h 140"/>
                <a:gd name="T30" fmla="*/ 44 w 88"/>
                <a:gd name="T31" fmla="*/ 0 h 140"/>
                <a:gd name="T32" fmla="*/ 75 w 88"/>
                <a:gd name="T33" fmla="*/ 20 h 140"/>
                <a:gd name="T34" fmla="*/ 76 w 88"/>
                <a:gd name="T35" fmla="*/ 20 h 140"/>
                <a:gd name="T36" fmla="*/ 76 w 88"/>
                <a:gd name="T37" fmla="*/ 3 h 140"/>
                <a:gd name="T38" fmla="*/ 88 w 88"/>
                <a:gd name="T39" fmla="*/ 3 h 140"/>
                <a:gd name="T40" fmla="*/ 88 w 88"/>
                <a:gd name="T41" fmla="*/ 9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140">
                  <a:moveTo>
                    <a:pt x="76" y="51"/>
                  </a:moveTo>
                  <a:cubicBezTo>
                    <a:pt x="76" y="32"/>
                    <a:pt x="67" y="10"/>
                    <a:pt x="44" y="10"/>
                  </a:cubicBezTo>
                  <a:cubicBezTo>
                    <a:pt x="22" y="10"/>
                    <a:pt x="12" y="30"/>
                    <a:pt x="12" y="51"/>
                  </a:cubicBezTo>
                  <a:cubicBezTo>
                    <a:pt x="12" y="70"/>
                    <a:pt x="22" y="89"/>
                    <a:pt x="44" y="89"/>
                  </a:cubicBezTo>
                  <a:cubicBezTo>
                    <a:pt x="65" y="89"/>
                    <a:pt x="76" y="70"/>
                    <a:pt x="76" y="51"/>
                  </a:cubicBezTo>
                  <a:close/>
                  <a:moveTo>
                    <a:pt x="88" y="93"/>
                  </a:moveTo>
                  <a:cubicBezTo>
                    <a:pt x="87" y="122"/>
                    <a:pt x="76" y="140"/>
                    <a:pt x="44" y="140"/>
                  </a:cubicBezTo>
                  <a:cubicBezTo>
                    <a:pt x="25" y="140"/>
                    <a:pt x="6" y="131"/>
                    <a:pt x="4" y="110"/>
                  </a:cubicBezTo>
                  <a:lnTo>
                    <a:pt x="16" y="110"/>
                  </a:lnTo>
                  <a:cubicBezTo>
                    <a:pt x="19" y="124"/>
                    <a:pt x="31" y="129"/>
                    <a:pt x="44" y="129"/>
                  </a:cubicBezTo>
                  <a:cubicBezTo>
                    <a:pt x="66" y="129"/>
                    <a:pt x="76" y="116"/>
                    <a:pt x="76" y="93"/>
                  </a:cubicBezTo>
                  <a:lnTo>
                    <a:pt x="76" y="79"/>
                  </a:lnTo>
                  <a:lnTo>
                    <a:pt x="75" y="79"/>
                  </a:lnTo>
                  <a:cubicBezTo>
                    <a:pt x="70" y="91"/>
                    <a:pt x="58" y="99"/>
                    <a:pt x="44" y="99"/>
                  </a:cubicBezTo>
                  <a:cubicBezTo>
                    <a:pt x="13" y="99"/>
                    <a:pt x="0" y="77"/>
                    <a:pt x="0" y="49"/>
                  </a:cubicBezTo>
                  <a:cubicBezTo>
                    <a:pt x="0" y="23"/>
                    <a:pt x="16" y="0"/>
                    <a:pt x="44" y="0"/>
                  </a:cubicBezTo>
                  <a:cubicBezTo>
                    <a:pt x="59" y="0"/>
                    <a:pt x="71" y="9"/>
                    <a:pt x="75" y="20"/>
                  </a:cubicBezTo>
                  <a:lnTo>
                    <a:pt x="76" y="20"/>
                  </a:lnTo>
                  <a:lnTo>
                    <a:pt x="76" y="3"/>
                  </a:lnTo>
                  <a:lnTo>
                    <a:pt x="88" y="3"/>
                  </a:lnTo>
                  <a:lnTo>
                    <a:pt x="88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1" name="Freeform 115">
              <a:extLst>
                <a:ext uri="{FF2B5EF4-FFF2-40B4-BE49-F238E27FC236}">
                  <a16:creationId xmlns:a16="http://schemas.microsoft.com/office/drawing/2014/main" id="{676CB54A-47C8-4955-AD2C-11CD689EB9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48426" y="3846513"/>
              <a:ext cx="203200" cy="322263"/>
            </a:xfrm>
            <a:custGeom>
              <a:avLst/>
              <a:gdLst>
                <a:gd name="T0" fmla="*/ 0 w 86"/>
                <a:gd name="T1" fmla="*/ 0 h 134"/>
                <a:gd name="T2" fmla="*/ 12 w 86"/>
                <a:gd name="T3" fmla="*/ 0 h 134"/>
                <a:gd name="T4" fmla="*/ 44 w 86"/>
                <a:gd name="T5" fmla="*/ 83 h 134"/>
                <a:gd name="T6" fmla="*/ 74 w 86"/>
                <a:gd name="T7" fmla="*/ 0 h 134"/>
                <a:gd name="T8" fmla="*/ 86 w 86"/>
                <a:gd name="T9" fmla="*/ 0 h 134"/>
                <a:gd name="T10" fmla="*/ 44 w 86"/>
                <a:gd name="T11" fmla="*/ 112 h 134"/>
                <a:gd name="T12" fmla="*/ 18 w 86"/>
                <a:gd name="T13" fmla="*/ 134 h 134"/>
                <a:gd name="T14" fmla="*/ 9 w 86"/>
                <a:gd name="T15" fmla="*/ 133 h 134"/>
                <a:gd name="T16" fmla="*/ 9 w 86"/>
                <a:gd name="T17" fmla="*/ 123 h 134"/>
                <a:gd name="T18" fmla="*/ 17 w 86"/>
                <a:gd name="T19" fmla="*/ 124 h 134"/>
                <a:gd name="T20" fmla="*/ 34 w 86"/>
                <a:gd name="T21" fmla="*/ 108 h 134"/>
                <a:gd name="T22" fmla="*/ 38 w 86"/>
                <a:gd name="T23" fmla="*/ 97 h 134"/>
                <a:gd name="T24" fmla="*/ 0 w 86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134">
                  <a:moveTo>
                    <a:pt x="0" y="0"/>
                  </a:moveTo>
                  <a:lnTo>
                    <a:pt x="12" y="0"/>
                  </a:lnTo>
                  <a:lnTo>
                    <a:pt x="44" y="83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44" y="112"/>
                  </a:lnTo>
                  <a:cubicBezTo>
                    <a:pt x="37" y="129"/>
                    <a:pt x="33" y="134"/>
                    <a:pt x="18" y="134"/>
                  </a:cubicBezTo>
                  <a:cubicBezTo>
                    <a:pt x="14" y="133"/>
                    <a:pt x="11" y="133"/>
                    <a:pt x="9" y="133"/>
                  </a:cubicBezTo>
                  <a:lnTo>
                    <a:pt x="9" y="123"/>
                  </a:lnTo>
                  <a:cubicBezTo>
                    <a:pt x="12" y="123"/>
                    <a:pt x="15" y="124"/>
                    <a:pt x="17" y="124"/>
                  </a:cubicBezTo>
                  <a:cubicBezTo>
                    <a:pt x="28" y="124"/>
                    <a:pt x="30" y="117"/>
                    <a:pt x="34" y="108"/>
                  </a:cubicBezTo>
                  <a:lnTo>
                    <a:pt x="38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2" name="Freeform 116">
              <a:extLst>
                <a:ext uri="{FF2B5EF4-FFF2-40B4-BE49-F238E27FC236}">
                  <a16:creationId xmlns:a16="http://schemas.microsoft.com/office/drawing/2014/main" id="{D1F0BAC8-C624-45F5-BDFF-670F0C61BA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483388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1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1" y="55"/>
                    <a:pt x="11" y="74"/>
                  </a:cubicBezTo>
                  <a:cubicBezTo>
                    <a:pt x="11" y="86"/>
                    <a:pt x="22" y="93"/>
                    <a:pt x="33" y="93"/>
                  </a:cubicBezTo>
                  <a:cubicBezTo>
                    <a:pt x="51" y="93"/>
                    <a:pt x="67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0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1" y="91"/>
                    <a:pt x="86" y="91"/>
                  </a:cubicBezTo>
                  <a:cubicBezTo>
                    <a:pt x="87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59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3" name="Freeform 117">
              <a:extLst>
                <a:ext uri="{FF2B5EF4-FFF2-40B4-BE49-F238E27FC236}">
                  <a16:creationId xmlns:a16="http://schemas.microsoft.com/office/drawing/2014/main" id="{9E806D2D-CD24-4961-85EF-0BE9C381A9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23101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6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3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4" name="Freeform 118">
              <a:extLst>
                <a:ext uri="{FF2B5EF4-FFF2-40B4-BE49-F238E27FC236}">
                  <a16:creationId xmlns:a16="http://schemas.microsoft.com/office/drawing/2014/main" id="{1428237A-BAF8-4FE2-A780-5901AAA005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950113" y="3757613"/>
              <a:ext cx="212725" cy="328613"/>
            </a:xfrm>
            <a:custGeom>
              <a:avLst/>
              <a:gdLst>
                <a:gd name="T0" fmla="*/ 43 w 90"/>
                <a:gd name="T1" fmla="*/ 127 h 137"/>
                <a:gd name="T2" fmla="*/ 78 w 90"/>
                <a:gd name="T3" fmla="*/ 86 h 137"/>
                <a:gd name="T4" fmla="*/ 43 w 90"/>
                <a:gd name="T5" fmla="*/ 44 h 137"/>
                <a:gd name="T6" fmla="*/ 11 w 90"/>
                <a:gd name="T7" fmla="*/ 86 h 137"/>
                <a:gd name="T8" fmla="*/ 43 w 90"/>
                <a:gd name="T9" fmla="*/ 127 h 137"/>
                <a:gd name="T10" fmla="*/ 90 w 90"/>
                <a:gd name="T11" fmla="*/ 135 h 137"/>
                <a:gd name="T12" fmla="*/ 79 w 90"/>
                <a:gd name="T13" fmla="*/ 135 h 137"/>
                <a:gd name="T14" fmla="*/ 79 w 90"/>
                <a:gd name="T15" fmla="*/ 116 h 137"/>
                <a:gd name="T16" fmla="*/ 78 w 90"/>
                <a:gd name="T17" fmla="*/ 116 h 137"/>
                <a:gd name="T18" fmla="*/ 43 w 90"/>
                <a:gd name="T19" fmla="*/ 137 h 137"/>
                <a:gd name="T20" fmla="*/ 0 w 90"/>
                <a:gd name="T21" fmla="*/ 86 h 137"/>
                <a:gd name="T22" fmla="*/ 43 w 90"/>
                <a:gd name="T23" fmla="*/ 34 h 137"/>
                <a:gd name="T24" fmla="*/ 77 w 90"/>
                <a:gd name="T25" fmla="*/ 56 h 137"/>
                <a:gd name="T26" fmla="*/ 78 w 90"/>
                <a:gd name="T27" fmla="*/ 56 h 137"/>
                <a:gd name="T28" fmla="*/ 78 w 90"/>
                <a:gd name="T29" fmla="*/ 0 h 137"/>
                <a:gd name="T30" fmla="*/ 90 w 90"/>
                <a:gd name="T31" fmla="*/ 0 h 137"/>
                <a:gd name="T32" fmla="*/ 90 w 90"/>
                <a:gd name="T33" fmla="*/ 13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37">
                  <a:moveTo>
                    <a:pt x="43" y="127"/>
                  </a:moveTo>
                  <a:cubicBezTo>
                    <a:pt x="69" y="127"/>
                    <a:pt x="78" y="106"/>
                    <a:pt x="78" y="86"/>
                  </a:cubicBezTo>
                  <a:cubicBezTo>
                    <a:pt x="78" y="66"/>
                    <a:pt x="69" y="44"/>
                    <a:pt x="43" y="44"/>
                  </a:cubicBezTo>
                  <a:cubicBezTo>
                    <a:pt x="21" y="44"/>
                    <a:pt x="11" y="66"/>
                    <a:pt x="11" y="86"/>
                  </a:cubicBezTo>
                  <a:cubicBezTo>
                    <a:pt x="11" y="106"/>
                    <a:pt x="21" y="127"/>
                    <a:pt x="43" y="127"/>
                  </a:cubicBezTo>
                  <a:close/>
                  <a:moveTo>
                    <a:pt x="90" y="135"/>
                  </a:moveTo>
                  <a:lnTo>
                    <a:pt x="79" y="135"/>
                  </a:lnTo>
                  <a:lnTo>
                    <a:pt x="79" y="116"/>
                  </a:lnTo>
                  <a:lnTo>
                    <a:pt x="78" y="116"/>
                  </a:lnTo>
                  <a:cubicBezTo>
                    <a:pt x="73" y="129"/>
                    <a:pt x="58" y="137"/>
                    <a:pt x="43" y="137"/>
                  </a:cubicBezTo>
                  <a:cubicBezTo>
                    <a:pt x="14" y="137"/>
                    <a:pt x="0" y="113"/>
                    <a:pt x="0" y="86"/>
                  </a:cubicBezTo>
                  <a:cubicBezTo>
                    <a:pt x="0" y="58"/>
                    <a:pt x="14" y="34"/>
                    <a:pt x="43" y="34"/>
                  </a:cubicBezTo>
                  <a:cubicBezTo>
                    <a:pt x="58" y="34"/>
                    <a:pt x="72" y="42"/>
                    <a:pt x="77" y="56"/>
                  </a:cubicBezTo>
                  <a:lnTo>
                    <a:pt x="78" y="56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90" y="1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5" name="Freeform 119">
              <a:extLst>
                <a:ext uri="{FF2B5EF4-FFF2-40B4-BE49-F238E27FC236}">
                  <a16:creationId xmlns:a16="http://schemas.microsoft.com/office/drawing/2014/main" id="{FA2DFDA9-4DF5-4EC8-80E4-B44C5FB7196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18413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2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2" y="55"/>
                    <a:pt x="12" y="74"/>
                  </a:cubicBezTo>
                  <a:cubicBezTo>
                    <a:pt x="12" y="86"/>
                    <a:pt x="22" y="93"/>
                    <a:pt x="33" y="93"/>
                  </a:cubicBezTo>
                  <a:cubicBezTo>
                    <a:pt x="51" y="93"/>
                    <a:pt x="68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1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2" y="91"/>
                    <a:pt x="86" y="91"/>
                  </a:cubicBezTo>
                  <a:cubicBezTo>
                    <a:pt x="88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60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6" name="Freeform 120">
              <a:extLst>
                <a:ext uri="{FF2B5EF4-FFF2-40B4-BE49-F238E27FC236}">
                  <a16:creationId xmlns:a16="http://schemas.microsoft.com/office/drawing/2014/main" id="{3FE31FFE-F96F-4D6F-95EA-B7D6889926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556538" y="3846513"/>
              <a:ext cx="187325" cy="239713"/>
            </a:xfrm>
            <a:custGeom>
              <a:avLst/>
              <a:gdLst>
                <a:gd name="T0" fmla="*/ 79 w 79"/>
                <a:gd name="T1" fmla="*/ 98 h 100"/>
                <a:gd name="T2" fmla="*/ 68 w 79"/>
                <a:gd name="T3" fmla="*/ 98 h 100"/>
                <a:gd name="T4" fmla="*/ 68 w 79"/>
                <a:gd name="T5" fmla="*/ 80 h 100"/>
                <a:gd name="T6" fmla="*/ 68 w 79"/>
                <a:gd name="T7" fmla="*/ 80 h 100"/>
                <a:gd name="T8" fmla="*/ 34 w 79"/>
                <a:gd name="T9" fmla="*/ 100 h 100"/>
                <a:gd name="T10" fmla="*/ 0 w 79"/>
                <a:gd name="T11" fmla="*/ 63 h 100"/>
                <a:gd name="T12" fmla="*/ 0 w 79"/>
                <a:gd name="T13" fmla="*/ 0 h 100"/>
                <a:gd name="T14" fmla="*/ 12 w 79"/>
                <a:gd name="T15" fmla="*/ 0 h 100"/>
                <a:gd name="T16" fmla="*/ 12 w 79"/>
                <a:gd name="T17" fmla="*/ 64 h 100"/>
                <a:gd name="T18" fmla="*/ 38 w 79"/>
                <a:gd name="T19" fmla="*/ 90 h 100"/>
                <a:gd name="T20" fmla="*/ 67 w 79"/>
                <a:gd name="T21" fmla="*/ 51 h 100"/>
                <a:gd name="T22" fmla="*/ 67 w 79"/>
                <a:gd name="T23" fmla="*/ 0 h 100"/>
                <a:gd name="T24" fmla="*/ 79 w 79"/>
                <a:gd name="T25" fmla="*/ 0 h 100"/>
                <a:gd name="T26" fmla="*/ 79 w 79"/>
                <a:gd name="T27" fmla="*/ 9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79" y="98"/>
                  </a:moveTo>
                  <a:lnTo>
                    <a:pt x="68" y="98"/>
                  </a:lnTo>
                  <a:lnTo>
                    <a:pt x="68" y="80"/>
                  </a:lnTo>
                  <a:lnTo>
                    <a:pt x="68" y="80"/>
                  </a:lnTo>
                  <a:cubicBezTo>
                    <a:pt x="62" y="93"/>
                    <a:pt x="49" y="100"/>
                    <a:pt x="34" y="100"/>
                  </a:cubicBezTo>
                  <a:cubicBezTo>
                    <a:pt x="10" y="100"/>
                    <a:pt x="0" y="86"/>
                    <a:pt x="0" y="63"/>
                  </a:cubicBezTo>
                  <a:lnTo>
                    <a:pt x="0" y="0"/>
                  </a:lnTo>
                  <a:lnTo>
                    <a:pt x="12" y="0"/>
                  </a:lnTo>
                  <a:lnTo>
                    <a:pt x="12" y="64"/>
                  </a:lnTo>
                  <a:cubicBezTo>
                    <a:pt x="12" y="81"/>
                    <a:pt x="19" y="90"/>
                    <a:pt x="38" y="90"/>
                  </a:cubicBezTo>
                  <a:cubicBezTo>
                    <a:pt x="58" y="90"/>
                    <a:pt x="67" y="71"/>
                    <a:pt x="67" y="51"/>
                  </a:cubicBezTo>
                  <a:lnTo>
                    <a:pt x="67" y="0"/>
                  </a:lnTo>
                  <a:lnTo>
                    <a:pt x="79" y="0"/>
                  </a:lnTo>
                  <a:lnTo>
                    <a:pt x="79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7" name="Freeform 121">
              <a:extLst>
                <a:ext uri="{FF2B5EF4-FFF2-40B4-BE49-F238E27FC236}">
                  <a16:creationId xmlns:a16="http://schemas.microsoft.com/office/drawing/2014/main" id="{D3B2E6E0-F2DA-4A33-AB2B-B31322799F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69263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8" name="Freeform 122">
              <a:extLst>
                <a:ext uri="{FF2B5EF4-FFF2-40B4-BE49-F238E27FC236}">
                  <a16:creationId xmlns:a16="http://schemas.microsoft.com/office/drawing/2014/main" id="{A8E0F39E-7B65-416D-99A1-4F98B28348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9089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99" name="Freeform 123">
              <a:extLst>
                <a:ext uri="{FF2B5EF4-FFF2-40B4-BE49-F238E27FC236}">
                  <a16:creationId xmlns:a16="http://schemas.microsoft.com/office/drawing/2014/main" id="{24FA5872-7C9A-4569-8DC0-249CE9EA55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164551" y="3840163"/>
              <a:ext cx="319088" cy="241300"/>
            </a:xfrm>
            <a:custGeom>
              <a:avLst/>
              <a:gdLst>
                <a:gd name="T0" fmla="*/ 0 w 135"/>
                <a:gd name="T1" fmla="*/ 3 h 101"/>
                <a:gd name="T2" fmla="*/ 11 w 135"/>
                <a:gd name="T3" fmla="*/ 3 h 101"/>
                <a:gd name="T4" fmla="*/ 11 w 135"/>
                <a:gd name="T5" fmla="*/ 20 h 101"/>
                <a:gd name="T6" fmla="*/ 12 w 135"/>
                <a:gd name="T7" fmla="*/ 20 h 101"/>
                <a:gd name="T8" fmla="*/ 44 w 135"/>
                <a:gd name="T9" fmla="*/ 0 h 101"/>
                <a:gd name="T10" fmla="*/ 72 w 135"/>
                <a:gd name="T11" fmla="*/ 19 h 101"/>
                <a:gd name="T12" fmla="*/ 103 w 135"/>
                <a:gd name="T13" fmla="*/ 0 h 101"/>
                <a:gd name="T14" fmla="*/ 135 w 135"/>
                <a:gd name="T15" fmla="*/ 34 h 101"/>
                <a:gd name="T16" fmla="*/ 135 w 135"/>
                <a:gd name="T17" fmla="*/ 101 h 101"/>
                <a:gd name="T18" fmla="*/ 123 w 135"/>
                <a:gd name="T19" fmla="*/ 101 h 101"/>
                <a:gd name="T20" fmla="*/ 123 w 135"/>
                <a:gd name="T21" fmla="*/ 35 h 101"/>
                <a:gd name="T22" fmla="*/ 100 w 135"/>
                <a:gd name="T23" fmla="*/ 10 h 101"/>
                <a:gd name="T24" fmla="*/ 73 w 135"/>
                <a:gd name="T25" fmla="*/ 45 h 101"/>
                <a:gd name="T26" fmla="*/ 73 w 135"/>
                <a:gd name="T27" fmla="*/ 101 h 101"/>
                <a:gd name="T28" fmla="*/ 62 w 135"/>
                <a:gd name="T29" fmla="*/ 101 h 101"/>
                <a:gd name="T30" fmla="*/ 62 w 135"/>
                <a:gd name="T31" fmla="*/ 34 h 101"/>
                <a:gd name="T32" fmla="*/ 41 w 135"/>
                <a:gd name="T33" fmla="*/ 10 h 101"/>
                <a:gd name="T34" fmla="*/ 12 w 135"/>
                <a:gd name="T35" fmla="*/ 46 h 101"/>
                <a:gd name="T36" fmla="*/ 12 w 135"/>
                <a:gd name="T37" fmla="*/ 101 h 101"/>
                <a:gd name="T38" fmla="*/ 0 w 135"/>
                <a:gd name="T39" fmla="*/ 101 h 101"/>
                <a:gd name="T40" fmla="*/ 0 w 135"/>
                <a:gd name="T41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1">
                  <a:moveTo>
                    <a:pt x="0" y="3"/>
                  </a:moveTo>
                  <a:lnTo>
                    <a:pt x="11" y="3"/>
                  </a:lnTo>
                  <a:lnTo>
                    <a:pt x="11" y="20"/>
                  </a:lnTo>
                  <a:lnTo>
                    <a:pt x="12" y="20"/>
                  </a:lnTo>
                  <a:cubicBezTo>
                    <a:pt x="18" y="8"/>
                    <a:pt x="28" y="0"/>
                    <a:pt x="44" y="0"/>
                  </a:cubicBezTo>
                  <a:cubicBezTo>
                    <a:pt x="56" y="0"/>
                    <a:pt x="68" y="6"/>
                    <a:pt x="72" y="19"/>
                  </a:cubicBezTo>
                  <a:cubicBezTo>
                    <a:pt x="77" y="6"/>
                    <a:pt x="90" y="0"/>
                    <a:pt x="103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1"/>
                  </a:lnTo>
                  <a:lnTo>
                    <a:pt x="123" y="101"/>
                  </a:lnTo>
                  <a:lnTo>
                    <a:pt x="123" y="35"/>
                  </a:lnTo>
                  <a:cubicBezTo>
                    <a:pt x="123" y="19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1"/>
                  </a:lnTo>
                  <a:lnTo>
                    <a:pt x="62" y="101"/>
                  </a:lnTo>
                  <a:lnTo>
                    <a:pt x="62" y="34"/>
                  </a:lnTo>
                  <a:cubicBezTo>
                    <a:pt x="62" y="21"/>
                    <a:pt x="56" y="10"/>
                    <a:pt x="41" y="10"/>
                  </a:cubicBezTo>
                  <a:cubicBezTo>
                    <a:pt x="21" y="10"/>
                    <a:pt x="12" y="26"/>
                    <a:pt x="12" y="46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00" name="Freeform 124">
              <a:extLst>
                <a:ext uri="{FF2B5EF4-FFF2-40B4-BE49-F238E27FC236}">
                  <a16:creationId xmlns:a16="http://schemas.microsoft.com/office/drawing/2014/main" id="{6D740005-378B-488D-A07A-E764B82F4D7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518563" y="3840163"/>
              <a:ext cx="215900" cy="246063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2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3 h 103"/>
                <a:gd name="T12" fmla="*/ 68 w 91"/>
                <a:gd name="T13" fmla="*/ 47 h 103"/>
                <a:gd name="T14" fmla="*/ 5 w 91"/>
                <a:gd name="T15" fmla="*/ 33 h 103"/>
                <a:gd name="T16" fmla="*/ 44 w 91"/>
                <a:gd name="T17" fmla="*/ 0 h 103"/>
                <a:gd name="T18" fmla="*/ 80 w 91"/>
                <a:gd name="T19" fmla="*/ 32 h 103"/>
                <a:gd name="T20" fmla="*/ 80 w 91"/>
                <a:gd name="T21" fmla="*/ 83 h 103"/>
                <a:gd name="T22" fmla="*/ 87 w 91"/>
                <a:gd name="T23" fmla="*/ 91 h 103"/>
                <a:gd name="T24" fmla="*/ 91 w 91"/>
                <a:gd name="T25" fmla="*/ 90 h 103"/>
                <a:gd name="T26" fmla="*/ 91 w 91"/>
                <a:gd name="T27" fmla="*/ 100 h 103"/>
                <a:gd name="T28" fmla="*/ 83 w 91"/>
                <a:gd name="T29" fmla="*/ 101 h 103"/>
                <a:gd name="T30" fmla="*/ 69 w 91"/>
                <a:gd name="T31" fmla="*/ 84 h 103"/>
                <a:gd name="T32" fmla="*/ 69 w 91"/>
                <a:gd name="T33" fmla="*/ 84 h 103"/>
                <a:gd name="T34" fmla="*/ 33 w 91"/>
                <a:gd name="T35" fmla="*/ 103 h 103"/>
                <a:gd name="T36" fmla="*/ 0 w 91"/>
                <a:gd name="T37" fmla="*/ 75 h 103"/>
                <a:gd name="T38" fmla="*/ 53 w 91"/>
                <a:gd name="T39" fmla="*/ 44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3 h 103"/>
                <a:gd name="T46" fmla="*/ 5 w 91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1"/>
                    <a:pt x="58" y="52"/>
                  </a:cubicBezTo>
                  <a:cubicBezTo>
                    <a:pt x="38" y="55"/>
                    <a:pt x="12" y="55"/>
                    <a:pt x="12" y="74"/>
                  </a:cubicBezTo>
                  <a:cubicBezTo>
                    <a:pt x="12" y="86"/>
                    <a:pt x="23" y="93"/>
                    <a:pt x="34" y="93"/>
                  </a:cubicBezTo>
                  <a:cubicBezTo>
                    <a:pt x="52" y="93"/>
                    <a:pt x="68" y="82"/>
                    <a:pt x="68" y="63"/>
                  </a:cubicBezTo>
                  <a:lnTo>
                    <a:pt x="68" y="47"/>
                  </a:lnTo>
                  <a:close/>
                  <a:moveTo>
                    <a:pt x="5" y="33"/>
                  </a:moveTo>
                  <a:cubicBezTo>
                    <a:pt x="6" y="10"/>
                    <a:pt x="22" y="0"/>
                    <a:pt x="44" y="0"/>
                  </a:cubicBezTo>
                  <a:cubicBezTo>
                    <a:pt x="61" y="0"/>
                    <a:pt x="80" y="5"/>
                    <a:pt x="80" y="32"/>
                  </a:cubicBezTo>
                  <a:lnTo>
                    <a:pt x="80" y="83"/>
                  </a:lnTo>
                  <a:cubicBezTo>
                    <a:pt x="80" y="88"/>
                    <a:pt x="82" y="91"/>
                    <a:pt x="87" y="91"/>
                  </a:cubicBezTo>
                  <a:cubicBezTo>
                    <a:pt x="88" y="91"/>
                    <a:pt x="90" y="90"/>
                    <a:pt x="91" y="90"/>
                  </a:cubicBezTo>
                  <a:lnTo>
                    <a:pt x="91" y="100"/>
                  </a:lnTo>
                  <a:cubicBezTo>
                    <a:pt x="88" y="100"/>
                    <a:pt x="86" y="101"/>
                    <a:pt x="83" y="101"/>
                  </a:cubicBezTo>
                  <a:cubicBezTo>
                    <a:pt x="71" y="101"/>
                    <a:pt x="69" y="94"/>
                    <a:pt x="69" y="84"/>
                  </a:cubicBezTo>
                  <a:lnTo>
                    <a:pt x="69" y="84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5"/>
                  </a:cubicBezTo>
                  <a:cubicBezTo>
                    <a:pt x="0" y="47"/>
                    <a:pt x="27" y="47"/>
                    <a:pt x="53" y="44"/>
                  </a:cubicBezTo>
                  <a:cubicBezTo>
                    <a:pt x="63" y="42"/>
                    <a:pt x="68" y="41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7"/>
                    <a:pt x="17" y="33"/>
                  </a:cubicBezTo>
                  <a:lnTo>
                    <a:pt x="5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01" name="Freeform 125">
              <a:extLst>
                <a:ext uri="{FF2B5EF4-FFF2-40B4-BE49-F238E27FC236}">
                  <a16:creationId xmlns:a16="http://schemas.microsoft.com/office/drawing/2014/main" id="{55E4A97C-F6BE-4343-9EDB-51DDFBC6D5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736051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9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02" name="Freeform 126">
              <a:extLst>
                <a:ext uri="{FF2B5EF4-FFF2-40B4-BE49-F238E27FC236}">
                  <a16:creationId xmlns:a16="http://schemas.microsoft.com/office/drawing/2014/main" id="{8777084A-9CC5-4938-9890-5291A66664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886863" y="3757613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03" name="Freeform 127">
              <a:extLst>
                <a:ext uri="{FF2B5EF4-FFF2-40B4-BE49-F238E27FC236}">
                  <a16:creationId xmlns:a16="http://schemas.microsoft.com/office/drawing/2014/main" id="{E129CF1A-146B-45B6-8185-7E3E143BE2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953538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1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1" y="73"/>
                    <a:pt x="81" y="52"/>
                  </a:cubicBezTo>
                  <a:cubicBezTo>
                    <a:pt x="81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04" name="Freeform 128">
              <a:extLst>
                <a:ext uri="{FF2B5EF4-FFF2-40B4-BE49-F238E27FC236}">
                  <a16:creationId xmlns:a16="http://schemas.microsoft.com/office/drawing/2014/main" id="{78E1B7D4-77C3-4326-B118-DCA24A0F94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09126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4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3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3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3E8099F-E60B-4FAE-94EB-4FD7D6A879D6}"/>
              </a:ext>
            </a:extLst>
          </p:cNvPr>
          <p:cNvSpPr/>
          <p:nvPr userDrawn="1"/>
        </p:nvSpPr>
        <p:spPr bwMode="auto">
          <a:xfrm>
            <a:off x="-4594" y="37876207"/>
            <a:ext cx="6147083" cy="4912050"/>
          </a:xfrm>
          <a:prstGeom prst="rect">
            <a:avLst/>
          </a:prstGeom>
          <a:solidFill>
            <a:srgbClr val="FFFFFF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307" name="Picture 306">
            <a:extLst>
              <a:ext uri="{FF2B5EF4-FFF2-40B4-BE49-F238E27FC236}">
                <a16:creationId xmlns:a16="http://schemas.microsoft.com/office/drawing/2014/main" id="{B9ED6D42-2484-4CF8-AEB7-DBE92F0C3D9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145141" y="40421224"/>
            <a:ext cx="17294639" cy="1275094"/>
          </a:xfrm>
          <a:prstGeom prst="rect">
            <a:avLst/>
          </a:prstGeom>
        </p:spPr>
      </p:pic>
      <p:pic>
        <p:nvPicPr>
          <p:cNvPr id="308" name="Picture 307" descr="A picture containing table, man, water, field&#10;&#10;Description automatically generated">
            <a:extLst>
              <a:ext uri="{FF2B5EF4-FFF2-40B4-BE49-F238E27FC236}">
                <a16:creationId xmlns:a16="http://schemas.microsoft.com/office/drawing/2014/main" id="{9D69FAFA-7F74-4732-86D8-FDA8C109E90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4310" y="3092200"/>
            <a:ext cx="3363751" cy="21433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MS PGothic" pitchFamily="34" charset="-128"/>
        </a:defRPr>
      </a:lvl2pPr>
      <a:lvl3pPr marL="5219700" indent="-10445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MS PGothic" pitchFamily="34" charset="-128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MS PGothic" pitchFamily="34" charset="-128"/>
        </a:defRPr>
      </a:lvl4pPr>
      <a:lvl5pPr marL="9396413" indent="-1044575" algn="l" defTabSz="417512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MS PGothic" pitchFamily="34" charset="-128"/>
        </a:defRPr>
      </a:lvl5pPr>
      <a:lvl6pPr marL="98536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3">
            <a:extLst>
              <a:ext uri="{FF2B5EF4-FFF2-40B4-BE49-F238E27FC236}">
                <a16:creationId xmlns:a16="http://schemas.microsoft.com/office/drawing/2014/main" id="{BDA7B38C-FD9D-4344-83A2-5193D604B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300" y="6567488"/>
            <a:ext cx="23463250" cy="14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PT" sz="7500" dirty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en-GB" altLang="pt-PT" sz="7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3BBF2BC2-E806-4630-904A-5BD79FEEA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10223500"/>
            <a:ext cx="5140325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b="1" dirty="0">
                <a:solidFill>
                  <a:srgbClr val="8FD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align left whatever whatever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endParaRPr lang="en-US" altLang="pt-PT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E3882C46-BF41-4579-A9B2-F4C572EE1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10229850"/>
            <a:ext cx="1092517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pt-PT" sz="2500" b="1" dirty="0">
                <a:solidFill>
                  <a:srgbClr val="8FD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align left whatever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" name="Rectângulo 44">
            <a:extLst>
              <a:ext uri="{FF2B5EF4-FFF2-40B4-BE49-F238E27FC236}">
                <a16:creationId xmlns:a16="http://schemas.microsoft.com/office/drawing/2014/main" id="{CCA5BB9B-8FB0-4890-B86D-4AD1DDDCF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18564225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Fig 1 / ????.</a:t>
            </a:r>
            <a:endParaRPr lang="pt-PT" alt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id="{840C7B84-494B-4A0D-A152-815AB1332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7813" y="10229850"/>
            <a:ext cx="1092517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align left whatever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Rectangle 2204">
            <a:extLst>
              <a:ext uri="{FF2B5EF4-FFF2-40B4-BE49-F238E27FC236}">
                <a16:creationId xmlns:a16="http://schemas.microsoft.com/office/drawing/2014/main" id="{E3EA0CCA-2CCB-4B9D-BF71-4F561C3EB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14466888"/>
            <a:ext cx="10582275" cy="38163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1">
            <a:extLst>
              <a:ext uri="{FF2B5EF4-FFF2-40B4-BE49-F238E27FC236}">
                <a16:creationId xmlns:a16="http://schemas.microsoft.com/office/drawing/2014/main" id="{E3C475D4-191E-4C96-AFCF-793EB2C50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4013" y="14466888"/>
            <a:ext cx="10580687" cy="38163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ângulo 44">
            <a:extLst>
              <a:ext uri="{FF2B5EF4-FFF2-40B4-BE49-F238E27FC236}">
                <a16:creationId xmlns:a16="http://schemas.microsoft.com/office/drawing/2014/main" id="{1467118C-C2D6-4122-884E-8E0BD3D10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675" y="18564225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Fig n / ????.</a:t>
            </a:r>
            <a:endParaRPr lang="pt-PT" alt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ângulo 44">
            <a:extLst>
              <a:ext uri="{FF2B5EF4-FFF2-40B4-BE49-F238E27FC236}">
                <a16:creationId xmlns:a16="http://schemas.microsoft.com/office/drawing/2014/main" id="{E794E702-3428-4201-B9D8-05BFB8CCB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29144913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>
                <a:latin typeface="Calibri" panose="020F0502020204030204" pitchFamily="34" charset="0"/>
                <a:cs typeface="Calibri" panose="020F0502020204030204" pitchFamily="34" charset="0"/>
              </a:rPr>
              <a:t>Fig 1 / ????.</a:t>
            </a:r>
            <a:endParaRPr lang="pt-PT" altLang="pt-PT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24">
            <a:extLst>
              <a:ext uri="{FF2B5EF4-FFF2-40B4-BE49-F238E27FC236}">
                <a16:creationId xmlns:a16="http://schemas.microsoft.com/office/drawing/2014/main" id="{64096AF0-2851-4BCB-B06C-DB06DD746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20118388"/>
            <a:ext cx="10582275" cy="874553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25">
            <a:extLst>
              <a:ext uri="{FF2B5EF4-FFF2-40B4-BE49-F238E27FC236}">
                <a16:creationId xmlns:a16="http://schemas.microsoft.com/office/drawing/2014/main" id="{801D5C83-78CB-491F-9216-1C1248E76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4013" y="20118388"/>
            <a:ext cx="10580687" cy="874553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ângulo 44">
            <a:extLst>
              <a:ext uri="{FF2B5EF4-FFF2-40B4-BE49-F238E27FC236}">
                <a16:creationId xmlns:a16="http://schemas.microsoft.com/office/drawing/2014/main" id="{15E1E9F0-4EA3-4BBE-BD4A-4C9CE0A63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675" y="29144913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>
                <a:latin typeface="Calibri" panose="020F0502020204030204" pitchFamily="34" charset="0"/>
                <a:cs typeface="Calibri" panose="020F0502020204030204" pitchFamily="34" charset="0"/>
              </a:rPr>
              <a:t>Fig n / ????.</a:t>
            </a:r>
            <a:endParaRPr lang="pt-PT" altLang="pt-PT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ângulo 44">
            <a:extLst>
              <a:ext uri="{FF2B5EF4-FFF2-40B4-BE49-F238E27FC236}">
                <a16:creationId xmlns:a16="http://schemas.microsoft.com/office/drawing/2014/main" id="{28ECE842-FCE9-465A-AA07-7E6BC773B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38874700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Fig 1 / ????.</a:t>
            </a:r>
            <a:endParaRPr lang="pt-PT" alt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28">
            <a:extLst>
              <a:ext uri="{FF2B5EF4-FFF2-40B4-BE49-F238E27FC236}">
                <a16:creationId xmlns:a16="http://schemas.microsoft.com/office/drawing/2014/main" id="{B66B349D-1775-4A4E-8C38-E189F3C4F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30700663"/>
            <a:ext cx="21810662" cy="78930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F53B7641-5C41-4268-B157-FA582E738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300" y="8332393"/>
            <a:ext cx="23463250" cy="97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PT" sz="4800" dirty="0">
                <a:latin typeface="Calibri" panose="020F0502020204030204" pitchFamily="34" charset="0"/>
                <a:cs typeface="Calibri" panose="020F0502020204030204" pitchFamily="34" charset="0"/>
              </a:rPr>
              <a:t>A. Authors</a:t>
            </a:r>
            <a:endParaRPr lang="en-GB" altLang="pt-PT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172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Black</vt:lpstr>
      <vt:lpstr>Calibri</vt:lpstr>
      <vt:lpstr>Times</vt:lpstr>
      <vt:lpstr>Blank Presentation</vt:lpstr>
      <vt:lpstr>PowerPoint Presentation</vt:lpstr>
    </vt:vector>
  </TitlesOfParts>
  <Company>fjjm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gabinete imagem</dc:creator>
  <cp:lastModifiedBy>João Oliveira</cp:lastModifiedBy>
  <cp:revision>347</cp:revision>
  <cp:lastPrinted>2016-05-30T18:28:19Z</cp:lastPrinted>
  <dcterms:created xsi:type="dcterms:W3CDTF">2011-04-05T10:43:59Z</dcterms:created>
  <dcterms:modified xsi:type="dcterms:W3CDTF">2019-12-09T10:23:15Z</dcterms:modified>
</cp:coreProperties>
</file>