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E7F5AF-BFCB-4D60-9824-0117B7F788FC}" v="3" dt="2019-11-15T11:48:29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51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56">
            <a:extLst>
              <a:ext uri="{FF2B5EF4-FFF2-40B4-BE49-F238E27FC236}">
                <a16:creationId xmlns:a16="http://schemas.microsoft.com/office/drawing/2014/main" id="{72707DF0-B3B3-41A4-8A52-C953B9198A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09144"/>
          </a:xfrm>
          <a:prstGeom prst="rect">
            <a:avLst/>
          </a:prstGeom>
          <a:solidFill>
            <a:srgbClr val="8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pt-PT" altLang="pt-PT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B3347E10-3C9D-4922-9F5A-794DF48E9C0F}"/>
              </a:ext>
            </a:extLst>
          </p:cNvPr>
          <p:cNvGrpSpPr/>
          <p:nvPr userDrawn="1"/>
        </p:nvGrpSpPr>
        <p:grpSpPr>
          <a:xfrm>
            <a:off x="122757" y="116911"/>
            <a:ext cx="1533517" cy="500847"/>
            <a:chOff x="17286288" y="2506663"/>
            <a:chExt cx="5108576" cy="1668463"/>
          </a:xfrm>
        </p:grpSpPr>
        <p:sp>
          <p:nvSpPr>
            <p:cNvPr id="140" name="Freeform 83">
              <a:extLst>
                <a:ext uri="{FF2B5EF4-FFF2-40B4-BE49-F238E27FC236}">
                  <a16:creationId xmlns:a16="http://schemas.microsoft.com/office/drawing/2014/main" id="{A87CC1C7-3F2B-446A-A25E-CD627258CD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87876" y="2506663"/>
              <a:ext cx="257175" cy="579438"/>
            </a:xfrm>
            <a:custGeom>
              <a:avLst/>
              <a:gdLst>
                <a:gd name="T0" fmla="*/ 0 w 109"/>
                <a:gd name="T1" fmla="*/ 55 h 242"/>
                <a:gd name="T2" fmla="*/ 31 w 109"/>
                <a:gd name="T3" fmla="*/ 55 h 242"/>
                <a:gd name="T4" fmla="*/ 31 w 109"/>
                <a:gd name="T5" fmla="*/ 0 h 242"/>
                <a:gd name="T6" fmla="*/ 72 w 109"/>
                <a:gd name="T7" fmla="*/ 0 h 242"/>
                <a:gd name="T8" fmla="*/ 72 w 109"/>
                <a:gd name="T9" fmla="*/ 55 h 242"/>
                <a:gd name="T10" fmla="*/ 109 w 109"/>
                <a:gd name="T11" fmla="*/ 55 h 242"/>
                <a:gd name="T12" fmla="*/ 109 w 109"/>
                <a:gd name="T13" fmla="*/ 86 h 242"/>
                <a:gd name="T14" fmla="*/ 72 w 109"/>
                <a:gd name="T15" fmla="*/ 86 h 242"/>
                <a:gd name="T16" fmla="*/ 72 w 109"/>
                <a:gd name="T17" fmla="*/ 185 h 242"/>
                <a:gd name="T18" fmla="*/ 92 w 109"/>
                <a:gd name="T19" fmla="*/ 210 h 242"/>
                <a:gd name="T20" fmla="*/ 109 w 109"/>
                <a:gd name="T21" fmla="*/ 209 h 242"/>
                <a:gd name="T22" fmla="*/ 109 w 109"/>
                <a:gd name="T23" fmla="*/ 240 h 242"/>
                <a:gd name="T24" fmla="*/ 82 w 109"/>
                <a:gd name="T25" fmla="*/ 242 h 242"/>
                <a:gd name="T26" fmla="*/ 31 w 109"/>
                <a:gd name="T27" fmla="*/ 195 h 242"/>
                <a:gd name="T28" fmla="*/ 31 w 109"/>
                <a:gd name="T29" fmla="*/ 86 h 242"/>
                <a:gd name="T30" fmla="*/ 0 w 109"/>
                <a:gd name="T31" fmla="*/ 86 h 242"/>
                <a:gd name="T32" fmla="*/ 0 w 109"/>
                <a:gd name="T33" fmla="*/ 5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9" h="242">
                  <a:moveTo>
                    <a:pt x="0" y="55"/>
                  </a:moveTo>
                  <a:lnTo>
                    <a:pt x="31" y="55"/>
                  </a:lnTo>
                  <a:lnTo>
                    <a:pt x="31" y="0"/>
                  </a:lnTo>
                  <a:lnTo>
                    <a:pt x="72" y="0"/>
                  </a:lnTo>
                  <a:lnTo>
                    <a:pt x="72" y="55"/>
                  </a:lnTo>
                  <a:lnTo>
                    <a:pt x="109" y="55"/>
                  </a:lnTo>
                  <a:lnTo>
                    <a:pt x="109" y="86"/>
                  </a:lnTo>
                  <a:lnTo>
                    <a:pt x="72" y="86"/>
                  </a:lnTo>
                  <a:lnTo>
                    <a:pt x="72" y="185"/>
                  </a:lnTo>
                  <a:cubicBezTo>
                    <a:pt x="72" y="201"/>
                    <a:pt x="73" y="210"/>
                    <a:pt x="92" y="210"/>
                  </a:cubicBezTo>
                  <a:cubicBezTo>
                    <a:pt x="97" y="210"/>
                    <a:pt x="103" y="210"/>
                    <a:pt x="109" y="209"/>
                  </a:cubicBezTo>
                  <a:lnTo>
                    <a:pt x="109" y="240"/>
                  </a:lnTo>
                  <a:cubicBezTo>
                    <a:pt x="100" y="241"/>
                    <a:pt x="91" y="242"/>
                    <a:pt x="82" y="242"/>
                  </a:cubicBezTo>
                  <a:cubicBezTo>
                    <a:pt x="40" y="242"/>
                    <a:pt x="32" y="226"/>
                    <a:pt x="31" y="195"/>
                  </a:cubicBezTo>
                  <a:lnTo>
                    <a:pt x="31" y="86"/>
                  </a:lnTo>
                  <a:lnTo>
                    <a:pt x="0" y="86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1" name="Freeform 84">
              <a:extLst>
                <a:ext uri="{FF2B5EF4-FFF2-40B4-BE49-F238E27FC236}">
                  <a16:creationId xmlns:a16="http://schemas.microsoft.com/office/drawing/2014/main" id="{9402DF09-E0EB-4E44-92FF-30D6233983A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576801" y="2625726"/>
              <a:ext cx="434975" cy="468313"/>
            </a:xfrm>
            <a:custGeom>
              <a:avLst/>
              <a:gdLst>
                <a:gd name="T0" fmla="*/ 136 w 184"/>
                <a:gd name="T1" fmla="*/ 82 h 195"/>
                <a:gd name="T2" fmla="*/ 90 w 184"/>
                <a:gd name="T3" fmla="*/ 33 h 195"/>
                <a:gd name="T4" fmla="*/ 41 w 184"/>
                <a:gd name="T5" fmla="*/ 82 h 195"/>
                <a:gd name="T6" fmla="*/ 136 w 184"/>
                <a:gd name="T7" fmla="*/ 82 h 195"/>
                <a:gd name="T8" fmla="*/ 41 w 184"/>
                <a:gd name="T9" fmla="*/ 109 h 195"/>
                <a:gd name="T10" fmla="*/ 91 w 184"/>
                <a:gd name="T11" fmla="*/ 163 h 195"/>
                <a:gd name="T12" fmla="*/ 136 w 184"/>
                <a:gd name="T13" fmla="*/ 132 h 195"/>
                <a:gd name="T14" fmla="*/ 174 w 184"/>
                <a:gd name="T15" fmla="*/ 132 h 195"/>
                <a:gd name="T16" fmla="*/ 91 w 184"/>
                <a:gd name="T17" fmla="*/ 195 h 195"/>
                <a:gd name="T18" fmla="*/ 0 w 184"/>
                <a:gd name="T19" fmla="*/ 98 h 195"/>
                <a:gd name="T20" fmla="*/ 90 w 184"/>
                <a:gd name="T21" fmla="*/ 0 h 195"/>
                <a:gd name="T22" fmla="*/ 177 w 184"/>
                <a:gd name="T23" fmla="*/ 109 h 195"/>
                <a:gd name="T24" fmla="*/ 41 w 184"/>
                <a:gd name="T25" fmla="*/ 10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95">
                  <a:moveTo>
                    <a:pt x="136" y="82"/>
                  </a:moveTo>
                  <a:cubicBezTo>
                    <a:pt x="135" y="56"/>
                    <a:pt x="117" y="33"/>
                    <a:pt x="90" y="33"/>
                  </a:cubicBezTo>
                  <a:cubicBezTo>
                    <a:pt x="61" y="33"/>
                    <a:pt x="42" y="54"/>
                    <a:pt x="41" y="82"/>
                  </a:cubicBezTo>
                  <a:lnTo>
                    <a:pt x="136" y="82"/>
                  </a:lnTo>
                  <a:close/>
                  <a:moveTo>
                    <a:pt x="41" y="109"/>
                  </a:moveTo>
                  <a:cubicBezTo>
                    <a:pt x="41" y="137"/>
                    <a:pt x="57" y="163"/>
                    <a:pt x="91" y="163"/>
                  </a:cubicBezTo>
                  <a:cubicBezTo>
                    <a:pt x="114" y="163"/>
                    <a:pt x="129" y="153"/>
                    <a:pt x="136" y="132"/>
                  </a:cubicBezTo>
                  <a:lnTo>
                    <a:pt x="174" y="132"/>
                  </a:lnTo>
                  <a:cubicBezTo>
                    <a:pt x="165" y="173"/>
                    <a:pt x="131" y="195"/>
                    <a:pt x="91" y="195"/>
                  </a:cubicBezTo>
                  <a:cubicBezTo>
                    <a:pt x="33" y="195"/>
                    <a:pt x="0" y="155"/>
                    <a:pt x="0" y="98"/>
                  </a:cubicBezTo>
                  <a:cubicBezTo>
                    <a:pt x="0" y="46"/>
                    <a:pt x="34" y="0"/>
                    <a:pt x="90" y="0"/>
                  </a:cubicBezTo>
                  <a:cubicBezTo>
                    <a:pt x="148" y="0"/>
                    <a:pt x="184" y="53"/>
                    <a:pt x="177" y="109"/>
                  </a:cubicBezTo>
                  <a:lnTo>
                    <a:pt x="41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2" name="Freeform 85">
              <a:extLst>
                <a:ext uri="{FF2B5EF4-FFF2-40B4-BE49-F238E27FC236}">
                  <a16:creationId xmlns:a16="http://schemas.microsoft.com/office/drawing/2014/main" id="{A04FFF8B-A13B-4E13-8FCA-2F20AB3000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051463" y="2625726"/>
              <a:ext cx="633413" cy="455613"/>
            </a:xfrm>
            <a:custGeom>
              <a:avLst/>
              <a:gdLst>
                <a:gd name="T0" fmla="*/ 0 w 268"/>
                <a:gd name="T1" fmla="*/ 5 h 190"/>
                <a:gd name="T2" fmla="*/ 38 w 268"/>
                <a:gd name="T3" fmla="*/ 5 h 190"/>
                <a:gd name="T4" fmla="*/ 38 w 268"/>
                <a:gd name="T5" fmla="*/ 31 h 190"/>
                <a:gd name="T6" fmla="*/ 40 w 268"/>
                <a:gd name="T7" fmla="*/ 31 h 190"/>
                <a:gd name="T8" fmla="*/ 96 w 268"/>
                <a:gd name="T9" fmla="*/ 0 h 190"/>
                <a:gd name="T10" fmla="*/ 148 w 268"/>
                <a:gd name="T11" fmla="*/ 31 h 190"/>
                <a:gd name="T12" fmla="*/ 206 w 268"/>
                <a:gd name="T13" fmla="*/ 0 h 190"/>
                <a:gd name="T14" fmla="*/ 268 w 268"/>
                <a:gd name="T15" fmla="*/ 63 h 190"/>
                <a:gd name="T16" fmla="*/ 268 w 268"/>
                <a:gd name="T17" fmla="*/ 190 h 190"/>
                <a:gd name="T18" fmla="*/ 227 w 268"/>
                <a:gd name="T19" fmla="*/ 190 h 190"/>
                <a:gd name="T20" fmla="*/ 227 w 268"/>
                <a:gd name="T21" fmla="*/ 82 h 190"/>
                <a:gd name="T22" fmla="*/ 194 w 268"/>
                <a:gd name="T23" fmla="*/ 33 h 190"/>
                <a:gd name="T24" fmla="*/ 154 w 268"/>
                <a:gd name="T25" fmla="*/ 82 h 190"/>
                <a:gd name="T26" fmla="*/ 154 w 268"/>
                <a:gd name="T27" fmla="*/ 190 h 190"/>
                <a:gd name="T28" fmla="*/ 114 w 268"/>
                <a:gd name="T29" fmla="*/ 190 h 190"/>
                <a:gd name="T30" fmla="*/ 114 w 268"/>
                <a:gd name="T31" fmla="*/ 72 h 190"/>
                <a:gd name="T32" fmla="*/ 81 w 268"/>
                <a:gd name="T33" fmla="*/ 33 h 190"/>
                <a:gd name="T34" fmla="*/ 41 w 268"/>
                <a:gd name="T35" fmla="*/ 81 h 190"/>
                <a:gd name="T36" fmla="*/ 41 w 268"/>
                <a:gd name="T37" fmla="*/ 190 h 190"/>
                <a:gd name="T38" fmla="*/ 0 w 268"/>
                <a:gd name="T39" fmla="*/ 190 h 190"/>
                <a:gd name="T40" fmla="*/ 0 w 268"/>
                <a:gd name="T41" fmla="*/ 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8" h="190">
                  <a:moveTo>
                    <a:pt x="0" y="5"/>
                  </a:moveTo>
                  <a:lnTo>
                    <a:pt x="38" y="5"/>
                  </a:lnTo>
                  <a:lnTo>
                    <a:pt x="38" y="31"/>
                  </a:lnTo>
                  <a:lnTo>
                    <a:pt x="40" y="31"/>
                  </a:lnTo>
                  <a:cubicBezTo>
                    <a:pt x="52" y="13"/>
                    <a:pt x="67" y="0"/>
                    <a:pt x="96" y="0"/>
                  </a:cubicBezTo>
                  <a:cubicBezTo>
                    <a:pt x="119" y="0"/>
                    <a:pt x="140" y="10"/>
                    <a:pt x="148" y="31"/>
                  </a:cubicBezTo>
                  <a:cubicBezTo>
                    <a:pt x="162" y="12"/>
                    <a:pt x="179" y="0"/>
                    <a:pt x="206" y="0"/>
                  </a:cubicBezTo>
                  <a:cubicBezTo>
                    <a:pt x="245" y="0"/>
                    <a:pt x="268" y="18"/>
                    <a:pt x="268" y="63"/>
                  </a:cubicBezTo>
                  <a:lnTo>
                    <a:pt x="268" y="190"/>
                  </a:lnTo>
                  <a:lnTo>
                    <a:pt x="227" y="190"/>
                  </a:lnTo>
                  <a:lnTo>
                    <a:pt x="227" y="82"/>
                  </a:lnTo>
                  <a:cubicBezTo>
                    <a:pt x="227" y="53"/>
                    <a:pt x="226" y="33"/>
                    <a:pt x="194" y="33"/>
                  </a:cubicBezTo>
                  <a:cubicBezTo>
                    <a:pt x="166" y="33"/>
                    <a:pt x="154" y="51"/>
                    <a:pt x="154" y="82"/>
                  </a:cubicBezTo>
                  <a:lnTo>
                    <a:pt x="154" y="190"/>
                  </a:lnTo>
                  <a:lnTo>
                    <a:pt x="114" y="190"/>
                  </a:lnTo>
                  <a:lnTo>
                    <a:pt x="114" y="72"/>
                  </a:lnTo>
                  <a:cubicBezTo>
                    <a:pt x="114" y="46"/>
                    <a:pt x="106" y="33"/>
                    <a:pt x="81" y="33"/>
                  </a:cubicBezTo>
                  <a:cubicBezTo>
                    <a:pt x="60" y="33"/>
                    <a:pt x="41" y="50"/>
                    <a:pt x="41" y="81"/>
                  </a:cubicBezTo>
                  <a:lnTo>
                    <a:pt x="41" y="190"/>
                  </a:lnTo>
                  <a:lnTo>
                    <a:pt x="0" y="19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3" name="Freeform 86">
              <a:extLst>
                <a:ext uri="{FF2B5EF4-FFF2-40B4-BE49-F238E27FC236}">
                  <a16:creationId xmlns:a16="http://schemas.microsoft.com/office/drawing/2014/main" id="{ED176DA5-051A-44E5-8B3A-C9D61161C64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746788" y="2625726"/>
              <a:ext cx="434975" cy="468313"/>
            </a:xfrm>
            <a:custGeom>
              <a:avLst/>
              <a:gdLst>
                <a:gd name="T0" fmla="*/ 124 w 184"/>
                <a:gd name="T1" fmla="*/ 98 h 195"/>
                <a:gd name="T2" fmla="*/ 74 w 184"/>
                <a:gd name="T3" fmla="*/ 109 h 195"/>
                <a:gd name="T4" fmla="*/ 41 w 184"/>
                <a:gd name="T5" fmla="*/ 140 h 195"/>
                <a:gd name="T6" fmla="*/ 78 w 184"/>
                <a:gd name="T7" fmla="*/ 163 h 195"/>
                <a:gd name="T8" fmla="*/ 124 w 184"/>
                <a:gd name="T9" fmla="*/ 128 h 195"/>
                <a:gd name="T10" fmla="*/ 124 w 184"/>
                <a:gd name="T11" fmla="*/ 98 h 195"/>
                <a:gd name="T12" fmla="*/ 165 w 184"/>
                <a:gd name="T13" fmla="*/ 149 h 195"/>
                <a:gd name="T14" fmla="*/ 174 w 184"/>
                <a:gd name="T15" fmla="*/ 163 h 195"/>
                <a:gd name="T16" fmla="*/ 184 w 184"/>
                <a:gd name="T17" fmla="*/ 163 h 195"/>
                <a:gd name="T18" fmla="*/ 184 w 184"/>
                <a:gd name="T19" fmla="*/ 191 h 195"/>
                <a:gd name="T20" fmla="*/ 159 w 184"/>
                <a:gd name="T21" fmla="*/ 195 h 195"/>
                <a:gd name="T22" fmla="*/ 127 w 184"/>
                <a:gd name="T23" fmla="*/ 173 h 195"/>
                <a:gd name="T24" fmla="*/ 63 w 184"/>
                <a:gd name="T25" fmla="*/ 195 h 195"/>
                <a:gd name="T26" fmla="*/ 0 w 184"/>
                <a:gd name="T27" fmla="*/ 141 h 195"/>
                <a:gd name="T28" fmla="*/ 71 w 184"/>
                <a:gd name="T29" fmla="*/ 84 h 195"/>
                <a:gd name="T30" fmla="*/ 126 w 184"/>
                <a:gd name="T31" fmla="*/ 58 h 195"/>
                <a:gd name="T32" fmla="*/ 88 w 184"/>
                <a:gd name="T33" fmla="*/ 33 h 195"/>
                <a:gd name="T34" fmla="*/ 47 w 184"/>
                <a:gd name="T35" fmla="*/ 62 h 195"/>
                <a:gd name="T36" fmla="*/ 7 w 184"/>
                <a:gd name="T37" fmla="*/ 62 h 195"/>
                <a:gd name="T38" fmla="*/ 91 w 184"/>
                <a:gd name="T39" fmla="*/ 0 h 195"/>
                <a:gd name="T40" fmla="*/ 165 w 184"/>
                <a:gd name="T41" fmla="*/ 54 h 195"/>
                <a:gd name="T42" fmla="*/ 165 w 184"/>
                <a:gd name="T43" fmla="*/ 14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4" h="195">
                  <a:moveTo>
                    <a:pt x="124" y="98"/>
                  </a:moveTo>
                  <a:cubicBezTo>
                    <a:pt x="112" y="106"/>
                    <a:pt x="92" y="106"/>
                    <a:pt x="74" y="109"/>
                  </a:cubicBezTo>
                  <a:cubicBezTo>
                    <a:pt x="56" y="112"/>
                    <a:pt x="41" y="118"/>
                    <a:pt x="41" y="140"/>
                  </a:cubicBezTo>
                  <a:cubicBezTo>
                    <a:pt x="41" y="158"/>
                    <a:pt x="64" y="163"/>
                    <a:pt x="78" y="163"/>
                  </a:cubicBezTo>
                  <a:cubicBezTo>
                    <a:pt x="96" y="163"/>
                    <a:pt x="124" y="154"/>
                    <a:pt x="124" y="128"/>
                  </a:cubicBezTo>
                  <a:lnTo>
                    <a:pt x="124" y="98"/>
                  </a:lnTo>
                  <a:close/>
                  <a:moveTo>
                    <a:pt x="165" y="149"/>
                  </a:moveTo>
                  <a:cubicBezTo>
                    <a:pt x="165" y="159"/>
                    <a:pt x="167" y="163"/>
                    <a:pt x="174" y="163"/>
                  </a:cubicBezTo>
                  <a:cubicBezTo>
                    <a:pt x="177" y="163"/>
                    <a:pt x="180" y="163"/>
                    <a:pt x="184" y="163"/>
                  </a:cubicBezTo>
                  <a:lnTo>
                    <a:pt x="184" y="191"/>
                  </a:lnTo>
                  <a:cubicBezTo>
                    <a:pt x="178" y="193"/>
                    <a:pt x="166" y="195"/>
                    <a:pt x="159" y="195"/>
                  </a:cubicBezTo>
                  <a:cubicBezTo>
                    <a:pt x="142" y="195"/>
                    <a:pt x="130" y="190"/>
                    <a:pt x="127" y="173"/>
                  </a:cubicBezTo>
                  <a:cubicBezTo>
                    <a:pt x="111" y="189"/>
                    <a:pt x="85" y="195"/>
                    <a:pt x="63" y="195"/>
                  </a:cubicBezTo>
                  <a:cubicBezTo>
                    <a:pt x="30" y="195"/>
                    <a:pt x="0" y="178"/>
                    <a:pt x="0" y="141"/>
                  </a:cubicBezTo>
                  <a:cubicBezTo>
                    <a:pt x="0" y="95"/>
                    <a:pt x="37" y="88"/>
                    <a:pt x="71" y="84"/>
                  </a:cubicBezTo>
                  <a:cubicBezTo>
                    <a:pt x="100" y="78"/>
                    <a:pt x="126" y="82"/>
                    <a:pt x="126" y="58"/>
                  </a:cubicBezTo>
                  <a:cubicBezTo>
                    <a:pt x="126" y="37"/>
                    <a:pt x="105" y="33"/>
                    <a:pt x="88" y="33"/>
                  </a:cubicBezTo>
                  <a:cubicBezTo>
                    <a:pt x="65" y="33"/>
                    <a:pt x="49" y="42"/>
                    <a:pt x="47" y="62"/>
                  </a:cubicBezTo>
                  <a:lnTo>
                    <a:pt x="7" y="62"/>
                  </a:lnTo>
                  <a:cubicBezTo>
                    <a:pt x="9" y="14"/>
                    <a:pt x="50" y="0"/>
                    <a:pt x="91" y="0"/>
                  </a:cubicBezTo>
                  <a:cubicBezTo>
                    <a:pt x="127" y="0"/>
                    <a:pt x="165" y="15"/>
                    <a:pt x="165" y="54"/>
                  </a:cubicBezTo>
                  <a:lnTo>
                    <a:pt x="165" y="1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4" name="Freeform 87">
              <a:extLst>
                <a:ext uri="{FF2B5EF4-FFF2-40B4-BE49-F238E27FC236}">
                  <a16:creationId xmlns:a16="http://schemas.microsoft.com/office/drawing/2014/main" id="{5FC5BADA-0DE9-4BB7-83C6-92E33CDD13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97401" y="3367088"/>
              <a:ext cx="203200" cy="247650"/>
            </a:xfrm>
            <a:custGeom>
              <a:avLst/>
              <a:gdLst>
                <a:gd name="T0" fmla="*/ 74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6 w 86"/>
                <a:gd name="T19" fmla="*/ 33 h 103"/>
                <a:gd name="T20" fmla="*/ 74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4" y="33"/>
                  </a:moveTo>
                  <a:cubicBezTo>
                    <a:pt x="70" y="19"/>
                    <a:pt x="62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1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8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6" y="33"/>
                  </a:cubicBezTo>
                  <a:lnTo>
                    <a:pt x="7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5" name="Freeform 88">
              <a:extLst>
                <a:ext uri="{FF2B5EF4-FFF2-40B4-BE49-F238E27FC236}">
                  <a16:creationId xmlns:a16="http://schemas.microsoft.com/office/drawing/2014/main" id="{E7C2F20D-BAE2-4307-85A9-9988933A12D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524413" y="3367088"/>
              <a:ext cx="207963" cy="247650"/>
            </a:xfrm>
            <a:custGeom>
              <a:avLst/>
              <a:gdLst>
                <a:gd name="T0" fmla="*/ 75 w 88"/>
                <a:gd name="T1" fmla="*/ 44 h 103"/>
                <a:gd name="T2" fmla="*/ 44 w 88"/>
                <a:gd name="T3" fmla="*/ 10 h 103"/>
                <a:gd name="T4" fmla="*/ 12 w 88"/>
                <a:gd name="T5" fmla="*/ 44 h 103"/>
                <a:gd name="T6" fmla="*/ 75 w 88"/>
                <a:gd name="T7" fmla="*/ 44 h 103"/>
                <a:gd name="T8" fmla="*/ 12 w 88"/>
                <a:gd name="T9" fmla="*/ 54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1 h 103"/>
                <a:gd name="T20" fmla="*/ 44 w 88"/>
                <a:gd name="T21" fmla="*/ 0 h 103"/>
                <a:gd name="T22" fmla="*/ 87 w 88"/>
                <a:gd name="T23" fmla="*/ 54 h 103"/>
                <a:gd name="T24" fmla="*/ 12 w 88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4"/>
                  </a:moveTo>
                  <a:cubicBezTo>
                    <a:pt x="75" y="26"/>
                    <a:pt x="64" y="10"/>
                    <a:pt x="44" y="10"/>
                  </a:cubicBezTo>
                  <a:cubicBezTo>
                    <a:pt x="25" y="10"/>
                    <a:pt x="14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2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0"/>
                    <a:pt x="69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6" y="0"/>
                    <a:pt x="88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6" name="Freeform 89">
              <a:extLst>
                <a:ext uri="{FF2B5EF4-FFF2-40B4-BE49-F238E27FC236}">
                  <a16:creationId xmlns:a16="http://schemas.microsoft.com/office/drawing/2014/main" id="{1A4CA49A-D201-4E7B-A2B6-ED6F48818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62538" y="3367088"/>
              <a:ext cx="187325" cy="239713"/>
            </a:xfrm>
            <a:custGeom>
              <a:avLst/>
              <a:gdLst>
                <a:gd name="T0" fmla="*/ 0 w 79"/>
                <a:gd name="T1" fmla="*/ 2 h 100"/>
                <a:gd name="T2" fmla="*/ 12 w 79"/>
                <a:gd name="T3" fmla="*/ 2 h 100"/>
                <a:gd name="T4" fmla="*/ 12 w 79"/>
                <a:gd name="T5" fmla="*/ 19 h 100"/>
                <a:gd name="T6" fmla="*/ 12 w 79"/>
                <a:gd name="T7" fmla="*/ 19 h 100"/>
                <a:gd name="T8" fmla="*/ 44 w 79"/>
                <a:gd name="T9" fmla="*/ 0 h 100"/>
                <a:gd name="T10" fmla="*/ 79 w 79"/>
                <a:gd name="T11" fmla="*/ 37 h 100"/>
                <a:gd name="T12" fmla="*/ 79 w 79"/>
                <a:gd name="T13" fmla="*/ 100 h 100"/>
                <a:gd name="T14" fmla="*/ 67 w 79"/>
                <a:gd name="T15" fmla="*/ 100 h 100"/>
                <a:gd name="T16" fmla="*/ 67 w 79"/>
                <a:gd name="T17" fmla="*/ 39 h 100"/>
                <a:gd name="T18" fmla="*/ 43 w 79"/>
                <a:gd name="T19" fmla="*/ 10 h 100"/>
                <a:gd name="T20" fmla="*/ 12 w 79"/>
                <a:gd name="T21" fmla="*/ 43 h 100"/>
                <a:gd name="T22" fmla="*/ 12 w 79"/>
                <a:gd name="T23" fmla="*/ 100 h 100"/>
                <a:gd name="T24" fmla="*/ 0 w 79"/>
                <a:gd name="T25" fmla="*/ 100 h 100"/>
                <a:gd name="T26" fmla="*/ 0 w 79"/>
                <a:gd name="T27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0" y="2"/>
                  </a:moveTo>
                  <a:lnTo>
                    <a:pt x="12" y="2"/>
                  </a:lnTo>
                  <a:lnTo>
                    <a:pt x="12" y="19"/>
                  </a:lnTo>
                  <a:lnTo>
                    <a:pt x="12" y="19"/>
                  </a:lnTo>
                  <a:cubicBezTo>
                    <a:pt x="17" y="8"/>
                    <a:pt x="30" y="0"/>
                    <a:pt x="44" y="0"/>
                  </a:cubicBezTo>
                  <a:cubicBezTo>
                    <a:pt x="71" y="0"/>
                    <a:pt x="79" y="14"/>
                    <a:pt x="79" y="37"/>
                  </a:cubicBezTo>
                  <a:lnTo>
                    <a:pt x="79" y="100"/>
                  </a:lnTo>
                  <a:lnTo>
                    <a:pt x="67" y="100"/>
                  </a:lnTo>
                  <a:lnTo>
                    <a:pt x="67" y="39"/>
                  </a:lnTo>
                  <a:cubicBezTo>
                    <a:pt x="67" y="22"/>
                    <a:pt x="62" y="10"/>
                    <a:pt x="43" y="10"/>
                  </a:cubicBezTo>
                  <a:cubicBezTo>
                    <a:pt x="24" y="10"/>
                    <a:pt x="12" y="24"/>
                    <a:pt x="12" y="43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7" name="Freeform 90">
              <a:extLst>
                <a:ext uri="{FF2B5EF4-FFF2-40B4-BE49-F238E27FC236}">
                  <a16:creationId xmlns:a16="http://schemas.microsoft.com/office/drawing/2014/main" id="{1AF665A9-52D0-4188-B1CF-609FFCEBEA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75263" y="3302001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40 h 128"/>
                <a:gd name="T6" fmla="*/ 29 w 49"/>
                <a:gd name="T7" fmla="*/ 40 h 128"/>
                <a:gd name="T8" fmla="*/ 29 w 49"/>
                <a:gd name="T9" fmla="*/ 105 h 128"/>
                <a:gd name="T10" fmla="*/ 39 w 49"/>
                <a:gd name="T11" fmla="*/ 118 h 128"/>
                <a:gd name="T12" fmla="*/ 49 w 49"/>
                <a:gd name="T13" fmla="*/ 118 h 128"/>
                <a:gd name="T14" fmla="*/ 49 w 49"/>
                <a:gd name="T15" fmla="*/ 128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40 h 128"/>
                <a:gd name="T22" fmla="*/ 0 w 49"/>
                <a:gd name="T23" fmla="*/ 40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40"/>
                  </a:lnTo>
                  <a:lnTo>
                    <a:pt x="29" y="40"/>
                  </a:lnTo>
                  <a:lnTo>
                    <a:pt x="29" y="105"/>
                  </a:lnTo>
                  <a:cubicBezTo>
                    <a:pt x="29" y="113"/>
                    <a:pt x="30" y="118"/>
                    <a:pt x="39" y="118"/>
                  </a:cubicBezTo>
                  <a:cubicBezTo>
                    <a:pt x="42" y="118"/>
                    <a:pt x="45" y="118"/>
                    <a:pt x="49" y="118"/>
                  </a:cubicBezTo>
                  <a:lnTo>
                    <a:pt x="49" y="128"/>
                  </a:lnTo>
                  <a:cubicBezTo>
                    <a:pt x="45" y="128"/>
                    <a:pt x="42" y="128"/>
                    <a:pt x="38" y="128"/>
                  </a:cubicBezTo>
                  <a:cubicBezTo>
                    <a:pt x="22" y="128"/>
                    <a:pt x="17" y="123"/>
                    <a:pt x="17" y="106"/>
                  </a:cubicBezTo>
                  <a:lnTo>
                    <a:pt x="17" y="40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8" name="Freeform 91">
              <a:extLst>
                <a:ext uri="{FF2B5EF4-FFF2-40B4-BE49-F238E27FC236}">
                  <a16:creationId xmlns:a16="http://schemas.microsoft.com/office/drawing/2014/main" id="{EC99959C-E857-46C5-8CEB-D4EA411CAF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127663" y="3367088"/>
              <a:ext cx="112713" cy="239713"/>
            </a:xfrm>
            <a:custGeom>
              <a:avLst/>
              <a:gdLst>
                <a:gd name="T0" fmla="*/ 0 w 48"/>
                <a:gd name="T1" fmla="*/ 2 h 100"/>
                <a:gd name="T2" fmla="*/ 11 w 48"/>
                <a:gd name="T3" fmla="*/ 2 h 100"/>
                <a:gd name="T4" fmla="*/ 11 w 48"/>
                <a:gd name="T5" fmla="*/ 25 h 100"/>
                <a:gd name="T6" fmla="*/ 11 w 48"/>
                <a:gd name="T7" fmla="*/ 25 h 100"/>
                <a:gd name="T8" fmla="*/ 48 w 48"/>
                <a:gd name="T9" fmla="*/ 1 h 100"/>
                <a:gd name="T10" fmla="*/ 48 w 48"/>
                <a:gd name="T11" fmla="*/ 13 h 100"/>
                <a:gd name="T12" fmla="*/ 12 w 48"/>
                <a:gd name="T13" fmla="*/ 48 h 100"/>
                <a:gd name="T14" fmla="*/ 12 w 48"/>
                <a:gd name="T15" fmla="*/ 100 h 100"/>
                <a:gd name="T16" fmla="*/ 0 w 48"/>
                <a:gd name="T17" fmla="*/ 100 h 100"/>
                <a:gd name="T18" fmla="*/ 0 w 48"/>
                <a:gd name="T1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100">
                  <a:moveTo>
                    <a:pt x="0" y="2"/>
                  </a:moveTo>
                  <a:lnTo>
                    <a:pt x="11" y="2"/>
                  </a:lnTo>
                  <a:lnTo>
                    <a:pt x="11" y="25"/>
                  </a:lnTo>
                  <a:lnTo>
                    <a:pt x="11" y="25"/>
                  </a:lnTo>
                  <a:cubicBezTo>
                    <a:pt x="17" y="10"/>
                    <a:pt x="31" y="0"/>
                    <a:pt x="48" y="1"/>
                  </a:cubicBezTo>
                  <a:lnTo>
                    <a:pt x="48" y="13"/>
                  </a:lnTo>
                  <a:cubicBezTo>
                    <a:pt x="27" y="12"/>
                    <a:pt x="12" y="28"/>
                    <a:pt x="12" y="48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9" name="Freeform 92">
              <a:extLst>
                <a:ext uri="{FF2B5EF4-FFF2-40B4-BE49-F238E27FC236}">
                  <a16:creationId xmlns:a16="http://schemas.microsoft.com/office/drawing/2014/main" id="{BA2F2EFD-3803-4C16-98A4-F091737B0F3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243551" y="3367088"/>
              <a:ext cx="207963" cy="247650"/>
            </a:xfrm>
            <a:custGeom>
              <a:avLst/>
              <a:gdLst>
                <a:gd name="T0" fmla="*/ 75 w 88"/>
                <a:gd name="T1" fmla="*/ 44 h 103"/>
                <a:gd name="T2" fmla="*/ 44 w 88"/>
                <a:gd name="T3" fmla="*/ 10 h 103"/>
                <a:gd name="T4" fmla="*/ 12 w 88"/>
                <a:gd name="T5" fmla="*/ 44 h 103"/>
                <a:gd name="T6" fmla="*/ 75 w 88"/>
                <a:gd name="T7" fmla="*/ 44 h 103"/>
                <a:gd name="T8" fmla="*/ 12 w 88"/>
                <a:gd name="T9" fmla="*/ 54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1 h 103"/>
                <a:gd name="T20" fmla="*/ 44 w 88"/>
                <a:gd name="T21" fmla="*/ 0 h 103"/>
                <a:gd name="T22" fmla="*/ 87 w 88"/>
                <a:gd name="T23" fmla="*/ 54 h 103"/>
                <a:gd name="T24" fmla="*/ 12 w 88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4"/>
                  </a:moveTo>
                  <a:cubicBezTo>
                    <a:pt x="75" y="26"/>
                    <a:pt x="64" y="10"/>
                    <a:pt x="44" y="10"/>
                  </a:cubicBezTo>
                  <a:cubicBezTo>
                    <a:pt x="25" y="10"/>
                    <a:pt x="14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3" y="72"/>
                    <a:pt x="22" y="93"/>
                    <a:pt x="44" y="93"/>
                  </a:cubicBezTo>
                  <a:cubicBezTo>
                    <a:pt x="62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0"/>
                    <a:pt x="69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6" y="0"/>
                    <a:pt x="88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0" name="Freeform 93">
              <a:extLst>
                <a:ext uri="{FF2B5EF4-FFF2-40B4-BE49-F238E27FC236}">
                  <a16:creationId xmlns:a16="http://schemas.microsoft.com/office/drawing/2014/main" id="{A6084990-9EDE-4959-8A97-1EE285018E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78513" y="3282951"/>
              <a:ext cx="117475" cy="323850"/>
            </a:xfrm>
            <a:custGeom>
              <a:avLst/>
              <a:gdLst>
                <a:gd name="T0" fmla="*/ 48 w 50"/>
                <a:gd name="T1" fmla="*/ 48 h 135"/>
                <a:gd name="T2" fmla="*/ 29 w 50"/>
                <a:gd name="T3" fmla="*/ 48 h 135"/>
                <a:gd name="T4" fmla="*/ 29 w 50"/>
                <a:gd name="T5" fmla="*/ 135 h 135"/>
                <a:gd name="T6" fmla="*/ 17 w 50"/>
                <a:gd name="T7" fmla="*/ 135 h 135"/>
                <a:gd name="T8" fmla="*/ 17 w 50"/>
                <a:gd name="T9" fmla="*/ 48 h 135"/>
                <a:gd name="T10" fmla="*/ 0 w 50"/>
                <a:gd name="T11" fmla="*/ 48 h 135"/>
                <a:gd name="T12" fmla="*/ 0 w 50"/>
                <a:gd name="T13" fmla="*/ 37 h 135"/>
                <a:gd name="T14" fmla="*/ 17 w 50"/>
                <a:gd name="T15" fmla="*/ 37 h 135"/>
                <a:gd name="T16" fmla="*/ 17 w 50"/>
                <a:gd name="T17" fmla="*/ 29 h 135"/>
                <a:gd name="T18" fmla="*/ 40 w 50"/>
                <a:gd name="T19" fmla="*/ 0 h 135"/>
                <a:gd name="T20" fmla="*/ 50 w 50"/>
                <a:gd name="T21" fmla="*/ 1 h 135"/>
                <a:gd name="T22" fmla="*/ 50 w 50"/>
                <a:gd name="T23" fmla="*/ 11 h 135"/>
                <a:gd name="T24" fmla="*/ 42 w 50"/>
                <a:gd name="T25" fmla="*/ 10 h 135"/>
                <a:gd name="T26" fmla="*/ 29 w 50"/>
                <a:gd name="T27" fmla="*/ 29 h 135"/>
                <a:gd name="T28" fmla="*/ 29 w 50"/>
                <a:gd name="T29" fmla="*/ 37 h 135"/>
                <a:gd name="T30" fmla="*/ 48 w 50"/>
                <a:gd name="T31" fmla="*/ 37 h 135"/>
                <a:gd name="T32" fmla="*/ 48 w 50"/>
                <a:gd name="T33" fmla="*/ 4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135">
                  <a:moveTo>
                    <a:pt x="48" y="48"/>
                  </a:moveTo>
                  <a:lnTo>
                    <a:pt x="29" y="48"/>
                  </a:lnTo>
                  <a:lnTo>
                    <a:pt x="29" y="135"/>
                  </a:lnTo>
                  <a:lnTo>
                    <a:pt x="17" y="135"/>
                  </a:lnTo>
                  <a:lnTo>
                    <a:pt x="17" y="48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29"/>
                  </a:lnTo>
                  <a:cubicBezTo>
                    <a:pt x="16" y="12"/>
                    <a:pt x="21" y="0"/>
                    <a:pt x="40" y="0"/>
                  </a:cubicBezTo>
                  <a:cubicBezTo>
                    <a:pt x="44" y="0"/>
                    <a:pt x="47" y="0"/>
                    <a:pt x="50" y="1"/>
                  </a:cubicBezTo>
                  <a:lnTo>
                    <a:pt x="50" y="11"/>
                  </a:lnTo>
                  <a:cubicBezTo>
                    <a:pt x="47" y="10"/>
                    <a:pt x="44" y="10"/>
                    <a:pt x="42" y="10"/>
                  </a:cubicBezTo>
                  <a:cubicBezTo>
                    <a:pt x="28" y="10"/>
                    <a:pt x="29" y="18"/>
                    <a:pt x="29" y="29"/>
                  </a:cubicBezTo>
                  <a:lnTo>
                    <a:pt x="29" y="37"/>
                  </a:lnTo>
                  <a:lnTo>
                    <a:pt x="48" y="37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1" name="Freeform 94">
              <a:extLst>
                <a:ext uri="{FF2B5EF4-FFF2-40B4-BE49-F238E27FC236}">
                  <a16:creationId xmlns:a16="http://schemas.microsoft.com/office/drawing/2014/main" id="{CB9B0245-33E2-4C15-A8F4-81F3D066BC9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700751" y="3367088"/>
              <a:ext cx="220663" cy="247650"/>
            </a:xfrm>
            <a:custGeom>
              <a:avLst/>
              <a:gdLst>
                <a:gd name="T0" fmla="*/ 12 w 93"/>
                <a:gd name="T1" fmla="*/ 51 h 103"/>
                <a:gd name="T2" fmla="*/ 47 w 93"/>
                <a:gd name="T3" fmla="*/ 93 h 103"/>
                <a:gd name="T4" fmla="*/ 81 w 93"/>
                <a:gd name="T5" fmla="*/ 51 h 103"/>
                <a:gd name="T6" fmla="*/ 47 w 93"/>
                <a:gd name="T7" fmla="*/ 10 h 103"/>
                <a:gd name="T8" fmla="*/ 12 w 93"/>
                <a:gd name="T9" fmla="*/ 51 h 103"/>
                <a:gd name="T10" fmla="*/ 93 w 93"/>
                <a:gd name="T11" fmla="*/ 51 h 103"/>
                <a:gd name="T12" fmla="*/ 47 w 93"/>
                <a:gd name="T13" fmla="*/ 103 h 103"/>
                <a:gd name="T14" fmla="*/ 0 w 93"/>
                <a:gd name="T15" fmla="*/ 51 h 103"/>
                <a:gd name="T16" fmla="*/ 47 w 93"/>
                <a:gd name="T17" fmla="*/ 0 h 103"/>
                <a:gd name="T18" fmla="*/ 93 w 93"/>
                <a:gd name="T19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103">
                  <a:moveTo>
                    <a:pt x="12" y="51"/>
                  </a:moveTo>
                  <a:cubicBezTo>
                    <a:pt x="12" y="72"/>
                    <a:pt x="24" y="93"/>
                    <a:pt x="47" y="93"/>
                  </a:cubicBezTo>
                  <a:cubicBezTo>
                    <a:pt x="69" y="93"/>
                    <a:pt x="81" y="72"/>
                    <a:pt x="81" y="51"/>
                  </a:cubicBezTo>
                  <a:cubicBezTo>
                    <a:pt x="81" y="30"/>
                    <a:pt x="69" y="10"/>
                    <a:pt x="47" y="10"/>
                  </a:cubicBezTo>
                  <a:cubicBezTo>
                    <a:pt x="24" y="10"/>
                    <a:pt x="12" y="30"/>
                    <a:pt x="12" y="51"/>
                  </a:cubicBezTo>
                  <a:close/>
                  <a:moveTo>
                    <a:pt x="93" y="51"/>
                  </a:moveTo>
                  <a:cubicBezTo>
                    <a:pt x="93" y="79"/>
                    <a:pt x="76" y="103"/>
                    <a:pt x="47" y="103"/>
                  </a:cubicBezTo>
                  <a:cubicBezTo>
                    <a:pt x="17" y="103"/>
                    <a:pt x="0" y="79"/>
                    <a:pt x="0" y="51"/>
                  </a:cubicBezTo>
                  <a:cubicBezTo>
                    <a:pt x="0" y="23"/>
                    <a:pt x="17" y="0"/>
                    <a:pt x="47" y="0"/>
                  </a:cubicBezTo>
                  <a:cubicBezTo>
                    <a:pt x="76" y="0"/>
                    <a:pt x="93" y="23"/>
                    <a:pt x="93" y="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2" name="Freeform 95">
              <a:extLst>
                <a:ext uri="{FF2B5EF4-FFF2-40B4-BE49-F238E27FC236}">
                  <a16:creationId xmlns:a16="http://schemas.microsoft.com/office/drawing/2014/main" id="{A830C467-97A3-49BD-B69C-B431C7D94F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959513" y="3367088"/>
              <a:ext cx="112713" cy="239713"/>
            </a:xfrm>
            <a:custGeom>
              <a:avLst/>
              <a:gdLst>
                <a:gd name="T0" fmla="*/ 0 w 48"/>
                <a:gd name="T1" fmla="*/ 2 h 100"/>
                <a:gd name="T2" fmla="*/ 11 w 48"/>
                <a:gd name="T3" fmla="*/ 2 h 100"/>
                <a:gd name="T4" fmla="*/ 11 w 48"/>
                <a:gd name="T5" fmla="*/ 25 h 100"/>
                <a:gd name="T6" fmla="*/ 11 w 48"/>
                <a:gd name="T7" fmla="*/ 25 h 100"/>
                <a:gd name="T8" fmla="*/ 48 w 48"/>
                <a:gd name="T9" fmla="*/ 1 h 100"/>
                <a:gd name="T10" fmla="*/ 48 w 48"/>
                <a:gd name="T11" fmla="*/ 13 h 100"/>
                <a:gd name="T12" fmla="*/ 11 w 48"/>
                <a:gd name="T13" fmla="*/ 48 h 100"/>
                <a:gd name="T14" fmla="*/ 11 w 48"/>
                <a:gd name="T15" fmla="*/ 100 h 100"/>
                <a:gd name="T16" fmla="*/ 0 w 48"/>
                <a:gd name="T17" fmla="*/ 100 h 100"/>
                <a:gd name="T18" fmla="*/ 0 w 48"/>
                <a:gd name="T1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100">
                  <a:moveTo>
                    <a:pt x="0" y="2"/>
                  </a:moveTo>
                  <a:lnTo>
                    <a:pt x="11" y="2"/>
                  </a:lnTo>
                  <a:lnTo>
                    <a:pt x="11" y="25"/>
                  </a:lnTo>
                  <a:lnTo>
                    <a:pt x="11" y="25"/>
                  </a:lnTo>
                  <a:cubicBezTo>
                    <a:pt x="17" y="10"/>
                    <a:pt x="30" y="0"/>
                    <a:pt x="48" y="1"/>
                  </a:cubicBezTo>
                  <a:lnTo>
                    <a:pt x="48" y="13"/>
                  </a:lnTo>
                  <a:cubicBezTo>
                    <a:pt x="26" y="12"/>
                    <a:pt x="11" y="28"/>
                    <a:pt x="11" y="48"/>
                  </a:cubicBezTo>
                  <a:lnTo>
                    <a:pt x="11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3" name="Freeform 96">
              <a:extLst>
                <a:ext uri="{FF2B5EF4-FFF2-40B4-BE49-F238E27FC236}">
                  <a16:creationId xmlns:a16="http://schemas.microsoft.com/office/drawing/2014/main" id="{CE151AB3-C738-48DC-9E7F-D1FFE14525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215101" y="3367088"/>
              <a:ext cx="319088" cy="239713"/>
            </a:xfrm>
            <a:custGeom>
              <a:avLst/>
              <a:gdLst>
                <a:gd name="T0" fmla="*/ 0 w 135"/>
                <a:gd name="T1" fmla="*/ 2 h 100"/>
                <a:gd name="T2" fmla="*/ 11 w 135"/>
                <a:gd name="T3" fmla="*/ 2 h 100"/>
                <a:gd name="T4" fmla="*/ 11 w 135"/>
                <a:gd name="T5" fmla="*/ 19 h 100"/>
                <a:gd name="T6" fmla="*/ 11 w 135"/>
                <a:gd name="T7" fmla="*/ 19 h 100"/>
                <a:gd name="T8" fmla="*/ 43 w 135"/>
                <a:gd name="T9" fmla="*/ 0 h 100"/>
                <a:gd name="T10" fmla="*/ 71 w 135"/>
                <a:gd name="T11" fmla="*/ 19 h 100"/>
                <a:gd name="T12" fmla="*/ 102 w 135"/>
                <a:gd name="T13" fmla="*/ 0 h 100"/>
                <a:gd name="T14" fmla="*/ 135 w 135"/>
                <a:gd name="T15" fmla="*/ 34 h 100"/>
                <a:gd name="T16" fmla="*/ 135 w 135"/>
                <a:gd name="T17" fmla="*/ 100 h 100"/>
                <a:gd name="T18" fmla="*/ 123 w 135"/>
                <a:gd name="T19" fmla="*/ 100 h 100"/>
                <a:gd name="T20" fmla="*/ 123 w 135"/>
                <a:gd name="T21" fmla="*/ 34 h 100"/>
                <a:gd name="T22" fmla="*/ 100 w 135"/>
                <a:gd name="T23" fmla="*/ 10 h 100"/>
                <a:gd name="T24" fmla="*/ 73 w 135"/>
                <a:gd name="T25" fmla="*/ 45 h 100"/>
                <a:gd name="T26" fmla="*/ 73 w 135"/>
                <a:gd name="T27" fmla="*/ 100 h 100"/>
                <a:gd name="T28" fmla="*/ 61 w 135"/>
                <a:gd name="T29" fmla="*/ 100 h 100"/>
                <a:gd name="T30" fmla="*/ 61 w 135"/>
                <a:gd name="T31" fmla="*/ 34 h 100"/>
                <a:gd name="T32" fmla="*/ 41 w 135"/>
                <a:gd name="T33" fmla="*/ 10 h 100"/>
                <a:gd name="T34" fmla="*/ 12 w 135"/>
                <a:gd name="T35" fmla="*/ 46 h 100"/>
                <a:gd name="T36" fmla="*/ 12 w 135"/>
                <a:gd name="T37" fmla="*/ 100 h 100"/>
                <a:gd name="T38" fmla="*/ 0 w 135"/>
                <a:gd name="T39" fmla="*/ 100 h 100"/>
                <a:gd name="T40" fmla="*/ 0 w 135"/>
                <a:gd name="T41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00">
                  <a:moveTo>
                    <a:pt x="0" y="2"/>
                  </a:moveTo>
                  <a:lnTo>
                    <a:pt x="11" y="2"/>
                  </a:lnTo>
                  <a:lnTo>
                    <a:pt x="11" y="19"/>
                  </a:lnTo>
                  <a:lnTo>
                    <a:pt x="11" y="19"/>
                  </a:lnTo>
                  <a:cubicBezTo>
                    <a:pt x="18" y="7"/>
                    <a:pt x="28" y="0"/>
                    <a:pt x="43" y="0"/>
                  </a:cubicBezTo>
                  <a:cubicBezTo>
                    <a:pt x="56" y="0"/>
                    <a:pt x="68" y="6"/>
                    <a:pt x="71" y="19"/>
                  </a:cubicBezTo>
                  <a:cubicBezTo>
                    <a:pt x="77" y="6"/>
                    <a:pt x="89" y="0"/>
                    <a:pt x="102" y="0"/>
                  </a:cubicBezTo>
                  <a:cubicBezTo>
                    <a:pt x="124" y="0"/>
                    <a:pt x="135" y="11"/>
                    <a:pt x="135" y="34"/>
                  </a:cubicBezTo>
                  <a:lnTo>
                    <a:pt x="135" y="100"/>
                  </a:lnTo>
                  <a:lnTo>
                    <a:pt x="123" y="100"/>
                  </a:lnTo>
                  <a:lnTo>
                    <a:pt x="123" y="34"/>
                  </a:lnTo>
                  <a:cubicBezTo>
                    <a:pt x="123" y="18"/>
                    <a:pt x="117" y="10"/>
                    <a:pt x="100" y="10"/>
                  </a:cubicBezTo>
                  <a:cubicBezTo>
                    <a:pt x="79" y="10"/>
                    <a:pt x="73" y="27"/>
                    <a:pt x="73" y="45"/>
                  </a:cubicBezTo>
                  <a:lnTo>
                    <a:pt x="73" y="100"/>
                  </a:lnTo>
                  <a:lnTo>
                    <a:pt x="61" y="100"/>
                  </a:lnTo>
                  <a:lnTo>
                    <a:pt x="61" y="34"/>
                  </a:lnTo>
                  <a:cubicBezTo>
                    <a:pt x="61" y="21"/>
                    <a:pt x="56" y="10"/>
                    <a:pt x="41" y="10"/>
                  </a:cubicBezTo>
                  <a:cubicBezTo>
                    <a:pt x="20" y="10"/>
                    <a:pt x="12" y="25"/>
                    <a:pt x="12" y="46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4" name="Freeform 97">
              <a:extLst>
                <a:ext uri="{FF2B5EF4-FFF2-40B4-BE49-F238E27FC236}">
                  <a16:creationId xmlns:a16="http://schemas.microsoft.com/office/drawing/2014/main" id="{C5B71A07-2243-47AC-A5CF-87069A7086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570701" y="3367088"/>
              <a:ext cx="206375" cy="247650"/>
            </a:xfrm>
            <a:custGeom>
              <a:avLst/>
              <a:gdLst>
                <a:gd name="T0" fmla="*/ 75 w 87"/>
                <a:gd name="T1" fmla="*/ 44 h 103"/>
                <a:gd name="T2" fmla="*/ 44 w 87"/>
                <a:gd name="T3" fmla="*/ 10 h 103"/>
                <a:gd name="T4" fmla="*/ 12 w 87"/>
                <a:gd name="T5" fmla="*/ 44 h 103"/>
                <a:gd name="T6" fmla="*/ 75 w 87"/>
                <a:gd name="T7" fmla="*/ 44 h 103"/>
                <a:gd name="T8" fmla="*/ 12 w 87"/>
                <a:gd name="T9" fmla="*/ 54 h 103"/>
                <a:gd name="T10" fmla="*/ 44 w 87"/>
                <a:gd name="T11" fmla="*/ 93 h 103"/>
                <a:gd name="T12" fmla="*/ 74 w 87"/>
                <a:gd name="T13" fmla="*/ 68 h 103"/>
                <a:gd name="T14" fmla="*/ 86 w 87"/>
                <a:gd name="T15" fmla="*/ 68 h 103"/>
                <a:gd name="T16" fmla="*/ 44 w 87"/>
                <a:gd name="T17" fmla="*/ 103 h 103"/>
                <a:gd name="T18" fmla="*/ 0 w 87"/>
                <a:gd name="T19" fmla="*/ 51 h 103"/>
                <a:gd name="T20" fmla="*/ 44 w 87"/>
                <a:gd name="T21" fmla="*/ 0 h 103"/>
                <a:gd name="T22" fmla="*/ 87 w 87"/>
                <a:gd name="T23" fmla="*/ 54 h 103"/>
                <a:gd name="T24" fmla="*/ 12 w 87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103">
                  <a:moveTo>
                    <a:pt x="75" y="44"/>
                  </a:moveTo>
                  <a:cubicBezTo>
                    <a:pt x="74" y="26"/>
                    <a:pt x="63" y="10"/>
                    <a:pt x="44" y="10"/>
                  </a:cubicBezTo>
                  <a:cubicBezTo>
                    <a:pt x="24" y="10"/>
                    <a:pt x="13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1" y="93"/>
                    <a:pt x="70" y="83"/>
                    <a:pt x="74" y="68"/>
                  </a:cubicBezTo>
                  <a:lnTo>
                    <a:pt x="86" y="68"/>
                  </a:lnTo>
                  <a:cubicBezTo>
                    <a:pt x="81" y="90"/>
                    <a:pt x="68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5" y="0"/>
                    <a:pt x="87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5" name="Freeform 98">
              <a:extLst>
                <a:ext uri="{FF2B5EF4-FFF2-40B4-BE49-F238E27FC236}">
                  <a16:creationId xmlns:a16="http://schemas.microsoft.com/office/drawing/2014/main" id="{6029B8BF-7933-4D8D-8F2C-977CEBCE29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97713" y="3367088"/>
              <a:ext cx="203200" cy="247650"/>
            </a:xfrm>
            <a:custGeom>
              <a:avLst/>
              <a:gdLst>
                <a:gd name="T0" fmla="*/ 74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5 w 86"/>
                <a:gd name="T19" fmla="*/ 33 h 103"/>
                <a:gd name="T20" fmla="*/ 74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4" y="33"/>
                  </a:moveTo>
                  <a:cubicBezTo>
                    <a:pt x="70" y="19"/>
                    <a:pt x="61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1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8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5" y="33"/>
                  </a:cubicBezTo>
                  <a:lnTo>
                    <a:pt x="7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6" name="Freeform 99">
              <a:extLst>
                <a:ext uri="{FF2B5EF4-FFF2-40B4-BE49-F238E27FC236}">
                  <a16:creationId xmlns:a16="http://schemas.microsoft.com/office/drawing/2014/main" id="{57FB1574-B4B4-443C-AE11-94B1DC1900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037426" y="3282951"/>
              <a:ext cx="185738" cy="323850"/>
            </a:xfrm>
            <a:custGeom>
              <a:avLst/>
              <a:gdLst>
                <a:gd name="T0" fmla="*/ 0 w 79"/>
                <a:gd name="T1" fmla="*/ 0 h 135"/>
                <a:gd name="T2" fmla="*/ 12 w 79"/>
                <a:gd name="T3" fmla="*/ 0 h 135"/>
                <a:gd name="T4" fmla="*/ 12 w 79"/>
                <a:gd name="T5" fmla="*/ 54 h 135"/>
                <a:gd name="T6" fmla="*/ 12 w 79"/>
                <a:gd name="T7" fmla="*/ 54 h 135"/>
                <a:gd name="T8" fmla="*/ 43 w 79"/>
                <a:gd name="T9" fmla="*/ 35 h 135"/>
                <a:gd name="T10" fmla="*/ 79 w 79"/>
                <a:gd name="T11" fmla="*/ 72 h 135"/>
                <a:gd name="T12" fmla="*/ 79 w 79"/>
                <a:gd name="T13" fmla="*/ 135 h 135"/>
                <a:gd name="T14" fmla="*/ 67 w 79"/>
                <a:gd name="T15" fmla="*/ 135 h 135"/>
                <a:gd name="T16" fmla="*/ 67 w 79"/>
                <a:gd name="T17" fmla="*/ 74 h 135"/>
                <a:gd name="T18" fmla="*/ 42 w 79"/>
                <a:gd name="T19" fmla="*/ 45 h 135"/>
                <a:gd name="T20" fmla="*/ 12 w 79"/>
                <a:gd name="T21" fmla="*/ 78 h 135"/>
                <a:gd name="T22" fmla="*/ 12 w 79"/>
                <a:gd name="T23" fmla="*/ 135 h 135"/>
                <a:gd name="T24" fmla="*/ 0 w 79"/>
                <a:gd name="T25" fmla="*/ 135 h 135"/>
                <a:gd name="T26" fmla="*/ 0 w 79"/>
                <a:gd name="T2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35">
                  <a:moveTo>
                    <a:pt x="0" y="0"/>
                  </a:moveTo>
                  <a:lnTo>
                    <a:pt x="12" y="0"/>
                  </a:lnTo>
                  <a:lnTo>
                    <a:pt x="12" y="54"/>
                  </a:lnTo>
                  <a:lnTo>
                    <a:pt x="12" y="54"/>
                  </a:lnTo>
                  <a:cubicBezTo>
                    <a:pt x="16" y="43"/>
                    <a:pt x="29" y="35"/>
                    <a:pt x="43" y="35"/>
                  </a:cubicBezTo>
                  <a:cubicBezTo>
                    <a:pt x="71" y="35"/>
                    <a:pt x="79" y="49"/>
                    <a:pt x="79" y="72"/>
                  </a:cubicBezTo>
                  <a:lnTo>
                    <a:pt x="79" y="135"/>
                  </a:lnTo>
                  <a:lnTo>
                    <a:pt x="67" y="135"/>
                  </a:lnTo>
                  <a:lnTo>
                    <a:pt x="67" y="74"/>
                  </a:lnTo>
                  <a:cubicBezTo>
                    <a:pt x="67" y="57"/>
                    <a:pt x="62" y="45"/>
                    <a:pt x="42" y="45"/>
                  </a:cubicBezTo>
                  <a:cubicBezTo>
                    <a:pt x="23" y="45"/>
                    <a:pt x="12" y="59"/>
                    <a:pt x="12" y="78"/>
                  </a:cubicBezTo>
                  <a:lnTo>
                    <a:pt x="12" y="135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7" name="Freeform 100">
              <a:extLst>
                <a:ext uri="{FF2B5EF4-FFF2-40B4-BE49-F238E27FC236}">
                  <a16:creationId xmlns:a16="http://schemas.microsoft.com/office/drawing/2014/main" id="{4C7828B0-E335-462A-B9F1-FEE825FB466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259676" y="3367088"/>
              <a:ext cx="214313" cy="247650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1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2 h 103"/>
                <a:gd name="T12" fmla="*/ 68 w 91"/>
                <a:gd name="T13" fmla="*/ 47 h 103"/>
                <a:gd name="T14" fmla="*/ 4 w 91"/>
                <a:gd name="T15" fmla="*/ 32 h 103"/>
                <a:gd name="T16" fmla="*/ 44 w 91"/>
                <a:gd name="T17" fmla="*/ 0 h 103"/>
                <a:gd name="T18" fmla="*/ 80 w 91"/>
                <a:gd name="T19" fmla="*/ 31 h 103"/>
                <a:gd name="T20" fmla="*/ 80 w 91"/>
                <a:gd name="T21" fmla="*/ 83 h 103"/>
                <a:gd name="T22" fmla="*/ 87 w 91"/>
                <a:gd name="T23" fmla="*/ 90 h 103"/>
                <a:gd name="T24" fmla="*/ 91 w 91"/>
                <a:gd name="T25" fmla="*/ 89 h 103"/>
                <a:gd name="T26" fmla="*/ 91 w 91"/>
                <a:gd name="T27" fmla="*/ 99 h 103"/>
                <a:gd name="T28" fmla="*/ 83 w 91"/>
                <a:gd name="T29" fmla="*/ 100 h 103"/>
                <a:gd name="T30" fmla="*/ 69 w 91"/>
                <a:gd name="T31" fmla="*/ 83 h 103"/>
                <a:gd name="T32" fmla="*/ 69 w 91"/>
                <a:gd name="T33" fmla="*/ 83 h 103"/>
                <a:gd name="T34" fmla="*/ 33 w 91"/>
                <a:gd name="T35" fmla="*/ 103 h 103"/>
                <a:gd name="T36" fmla="*/ 0 w 91"/>
                <a:gd name="T37" fmla="*/ 74 h 103"/>
                <a:gd name="T38" fmla="*/ 53 w 91"/>
                <a:gd name="T39" fmla="*/ 43 h 103"/>
                <a:gd name="T40" fmla="*/ 68 w 91"/>
                <a:gd name="T41" fmla="*/ 30 h 103"/>
                <a:gd name="T42" fmla="*/ 42 w 91"/>
                <a:gd name="T43" fmla="*/ 10 h 103"/>
                <a:gd name="T44" fmla="*/ 16 w 91"/>
                <a:gd name="T45" fmla="*/ 32 h 103"/>
                <a:gd name="T46" fmla="*/ 4 w 91"/>
                <a:gd name="T47" fmla="*/ 3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0"/>
                    <a:pt x="58" y="51"/>
                  </a:cubicBezTo>
                  <a:cubicBezTo>
                    <a:pt x="37" y="55"/>
                    <a:pt x="12" y="54"/>
                    <a:pt x="12" y="74"/>
                  </a:cubicBezTo>
                  <a:cubicBezTo>
                    <a:pt x="12" y="85"/>
                    <a:pt x="23" y="93"/>
                    <a:pt x="34" y="93"/>
                  </a:cubicBezTo>
                  <a:cubicBezTo>
                    <a:pt x="52" y="93"/>
                    <a:pt x="68" y="81"/>
                    <a:pt x="68" y="62"/>
                  </a:cubicBezTo>
                  <a:lnTo>
                    <a:pt x="68" y="47"/>
                  </a:lnTo>
                  <a:close/>
                  <a:moveTo>
                    <a:pt x="4" y="32"/>
                  </a:moveTo>
                  <a:cubicBezTo>
                    <a:pt x="6" y="9"/>
                    <a:pt x="22" y="0"/>
                    <a:pt x="44" y="0"/>
                  </a:cubicBezTo>
                  <a:cubicBezTo>
                    <a:pt x="61" y="0"/>
                    <a:pt x="80" y="5"/>
                    <a:pt x="80" y="31"/>
                  </a:cubicBezTo>
                  <a:lnTo>
                    <a:pt x="80" y="83"/>
                  </a:lnTo>
                  <a:cubicBezTo>
                    <a:pt x="80" y="87"/>
                    <a:pt x="82" y="90"/>
                    <a:pt x="87" y="90"/>
                  </a:cubicBezTo>
                  <a:cubicBezTo>
                    <a:pt x="88" y="90"/>
                    <a:pt x="90" y="90"/>
                    <a:pt x="91" y="89"/>
                  </a:cubicBezTo>
                  <a:lnTo>
                    <a:pt x="91" y="99"/>
                  </a:lnTo>
                  <a:cubicBezTo>
                    <a:pt x="88" y="100"/>
                    <a:pt x="86" y="100"/>
                    <a:pt x="83" y="100"/>
                  </a:cubicBezTo>
                  <a:cubicBezTo>
                    <a:pt x="71" y="100"/>
                    <a:pt x="69" y="93"/>
                    <a:pt x="69" y="83"/>
                  </a:cubicBezTo>
                  <a:lnTo>
                    <a:pt x="69" y="83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4"/>
                  </a:cubicBezTo>
                  <a:cubicBezTo>
                    <a:pt x="0" y="47"/>
                    <a:pt x="27" y="46"/>
                    <a:pt x="53" y="43"/>
                  </a:cubicBezTo>
                  <a:cubicBezTo>
                    <a:pt x="62" y="42"/>
                    <a:pt x="68" y="40"/>
                    <a:pt x="68" y="30"/>
                  </a:cubicBezTo>
                  <a:cubicBezTo>
                    <a:pt x="68" y="14"/>
                    <a:pt x="56" y="10"/>
                    <a:pt x="42" y="10"/>
                  </a:cubicBezTo>
                  <a:cubicBezTo>
                    <a:pt x="28" y="10"/>
                    <a:pt x="17" y="16"/>
                    <a:pt x="16" y="32"/>
                  </a:cubicBezTo>
                  <a:lnTo>
                    <a:pt x="4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8" name="Freeform 101">
              <a:extLst>
                <a:ext uri="{FF2B5EF4-FFF2-40B4-BE49-F238E27FC236}">
                  <a16:creationId xmlns:a16="http://schemas.microsoft.com/office/drawing/2014/main" id="{4906A2F1-97F4-40B0-AECF-76A097C3C6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499388" y="3367088"/>
              <a:ext cx="187325" cy="239713"/>
            </a:xfrm>
            <a:custGeom>
              <a:avLst/>
              <a:gdLst>
                <a:gd name="T0" fmla="*/ 0 w 79"/>
                <a:gd name="T1" fmla="*/ 2 h 100"/>
                <a:gd name="T2" fmla="*/ 12 w 79"/>
                <a:gd name="T3" fmla="*/ 2 h 100"/>
                <a:gd name="T4" fmla="*/ 12 w 79"/>
                <a:gd name="T5" fmla="*/ 19 h 100"/>
                <a:gd name="T6" fmla="*/ 12 w 79"/>
                <a:gd name="T7" fmla="*/ 19 h 100"/>
                <a:gd name="T8" fmla="*/ 43 w 79"/>
                <a:gd name="T9" fmla="*/ 0 h 100"/>
                <a:gd name="T10" fmla="*/ 79 w 79"/>
                <a:gd name="T11" fmla="*/ 37 h 100"/>
                <a:gd name="T12" fmla="*/ 79 w 79"/>
                <a:gd name="T13" fmla="*/ 100 h 100"/>
                <a:gd name="T14" fmla="*/ 67 w 79"/>
                <a:gd name="T15" fmla="*/ 100 h 100"/>
                <a:gd name="T16" fmla="*/ 67 w 79"/>
                <a:gd name="T17" fmla="*/ 39 h 100"/>
                <a:gd name="T18" fmla="*/ 42 w 79"/>
                <a:gd name="T19" fmla="*/ 10 h 100"/>
                <a:gd name="T20" fmla="*/ 12 w 79"/>
                <a:gd name="T21" fmla="*/ 43 h 100"/>
                <a:gd name="T22" fmla="*/ 12 w 79"/>
                <a:gd name="T23" fmla="*/ 100 h 100"/>
                <a:gd name="T24" fmla="*/ 0 w 79"/>
                <a:gd name="T25" fmla="*/ 100 h 100"/>
                <a:gd name="T26" fmla="*/ 0 w 79"/>
                <a:gd name="T27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0" y="2"/>
                  </a:moveTo>
                  <a:lnTo>
                    <a:pt x="12" y="2"/>
                  </a:lnTo>
                  <a:lnTo>
                    <a:pt x="12" y="19"/>
                  </a:lnTo>
                  <a:lnTo>
                    <a:pt x="12" y="19"/>
                  </a:lnTo>
                  <a:cubicBezTo>
                    <a:pt x="16" y="8"/>
                    <a:pt x="29" y="0"/>
                    <a:pt x="43" y="0"/>
                  </a:cubicBezTo>
                  <a:cubicBezTo>
                    <a:pt x="71" y="0"/>
                    <a:pt x="79" y="14"/>
                    <a:pt x="79" y="37"/>
                  </a:cubicBezTo>
                  <a:lnTo>
                    <a:pt x="79" y="100"/>
                  </a:lnTo>
                  <a:lnTo>
                    <a:pt x="67" y="100"/>
                  </a:lnTo>
                  <a:lnTo>
                    <a:pt x="67" y="39"/>
                  </a:lnTo>
                  <a:cubicBezTo>
                    <a:pt x="67" y="22"/>
                    <a:pt x="61" y="10"/>
                    <a:pt x="42" y="10"/>
                  </a:cubicBezTo>
                  <a:cubicBezTo>
                    <a:pt x="23" y="10"/>
                    <a:pt x="12" y="24"/>
                    <a:pt x="12" y="43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9" name="Freeform 102">
              <a:extLst>
                <a:ext uri="{FF2B5EF4-FFF2-40B4-BE49-F238E27FC236}">
                  <a16:creationId xmlns:a16="http://schemas.microsoft.com/office/drawing/2014/main" id="{F4025E42-58D4-4ECD-8E9A-571A7E2FFC9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735926" y="3282951"/>
              <a:ext cx="28575" cy="323850"/>
            </a:xfrm>
            <a:custGeom>
              <a:avLst/>
              <a:gdLst>
                <a:gd name="T0" fmla="*/ 0 w 12"/>
                <a:gd name="T1" fmla="*/ 37 h 135"/>
                <a:gd name="T2" fmla="*/ 12 w 12"/>
                <a:gd name="T3" fmla="*/ 37 h 135"/>
                <a:gd name="T4" fmla="*/ 12 w 12"/>
                <a:gd name="T5" fmla="*/ 135 h 135"/>
                <a:gd name="T6" fmla="*/ 0 w 12"/>
                <a:gd name="T7" fmla="*/ 135 h 135"/>
                <a:gd name="T8" fmla="*/ 0 w 12"/>
                <a:gd name="T9" fmla="*/ 37 h 135"/>
                <a:gd name="T10" fmla="*/ 0 w 12"/>
                <a:gd name="T11" fmla="*/ 0 h 135"/>
                <a:gd name="T12" fmla="*/ 12 w 12"/>
                <a:gd name="T13" fmla="*/ 0 h 135"/>
                <a:gd name="T14" fmla="*/ 12 w 12"/>
                <a:gd name="T15" fmla="*/ 19 h 135"/>
                <a:gd name="T16" fmla="*/ 0 w 12"/>
                <a:gd name="T17" fmla="*/ 19 h 135"/>
                <a:gd name="T18" fmla="*/ 0 w 12"/>
                <a:gd name="T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35">
                  <a:moveTo>
                    <a:pt x="0" y="37"/>
                  </a:moveTo>
                  <a:lnTo>
                    <a:pt x="12" y="37"/>
                  </a:lnTo>
                  <a:lnTo>
                    <a:pt x="12" y="135"/>
                  </a:lnTo>
                  <a:lnTo>
                    <a:pt x="0" y="135"/>
                  </a:lnTo>
                  <a:lnTo>
                    <a:pt x="0" y="37"/>
                  </a:lnTo>
                  <a:close/>
                  <a:moveTo>
                    <a:pt x="0" y="0"/>
                  </a:move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0" name="Freeform 103">
              <a:extLst>
                <a:ext uri="{FF2B5EF4-FFF2-40B4-BE49-F238E27FC236}">
                  <a16:creationId xmlns:a16="http://schemas.microsoft.com/office/drawing/2014/main" id="{2228EA52-3CA5-4FDD-9B88-D6C8181038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802601" y="3367088"/>
              <a:ext cx="203200" cy="247650"/>
            </a:xfrm>
            <a:custGeom>
              <a:avLst/>
              <a:gdLst>
                <a:gd name="T0" fmla="*/ 73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5 w 86"/>
                <a:gd name="T19" fmla="*/ 33 h 103"/>
                <a:gd name="T20" fmla="*/ 73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3" y="33"/>
                  </a:moveTo>
                  <a:cubicBezTo>
                    <a:pt x="70" y="19"/>
                    <a:pt x="61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0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7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5" y="33"/>
                  </a:cubicBezTo>
                  <a:lnTo>
                    <a:pt x="73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1" name="Freeform 104">
              <a:extLst>
                <a:ext uri="{FF2B5EF4-FFF2-40B4-BE49-F238E27FC236}">
                  <a16:creationId xmlns:a16="http://schemas.microsoft.com/office/drawing/2014/main" id="{59F20368-C716-48BD-8724-8698CFE670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026438" y="3367088"/>
              <a:ext cx="215900" cy="247650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1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2 h 103"/>
                <a:gd name="T12" fmla="*/ 68 w 91"/>
                <a:gd name="T13" fmla="*/ 47 h 103"/>
                <a:gd name="T14" fmla="*/ 5 w 91"/>
                <a:gd name="T15" fmla="*/ 32 h 103"/>
                <a:gd name="T16" fmla="*/ 44 w 91"/>
                <a:gd name="T17" fmla="*/ 0 h 103"/>
                <a:gd name="T18" fmla="*/ 80 w 91"/>
                <a:gd name="T19" fmla="*/ 31 h 103"/>
                <a:gd name="T20" fmla="*/ 80 w 91"/>
                <a:gd name="T21" fmla="*/ 83 h 103"/>
                <a:gd name="T22" fmla="*/ 87 w 91"/>
                <a:gd name="T23" fmla="*/ 90 h 103"/>
                <a:gd name="T24" fmla="*/ 91 w 91"/>
                <a:gd name="T25" fmla="*/ 89 h 103"/>
                <a:gd name="T26" fmla="*/ 91 w 91"/>
                <a:gd name="T27" fmla="*/ 99 h 103"/>
                <a:gd name="T28" fmla="*/ 83 w 91"/>
                <a:gd name="T29" fmla="*/ 100 h 103"/>
                <a:gd name="T30" fmla="*/ 69 w 91"/>
                <a:gd name="T31" fmla="*/ 83 h 103"/>
                <a:gd name="T32" fmla="*/ 69 w 91"/>
                <a:gd name="T33" fmla="*/ 83 h 103"/>
                <a:gd name="T34" fmla="*/ 33 w 91"/>
                <a:gd name="T35" fmla="*/ 103 h 103"/>
                <a:gd name="T36" fmla="*/ 0 w 91"/>
                <a:gd name="T37" fmla="*/ 74 h 103"/>
                <a:gd name="T38" fmla="*/ 53 w 91"/>
                <a:gd name="T39" fmla="*/ 43 h 103"/>
                <a:gd name="T40" fmla="*/ 68 w 91"/>
                <a:gd name="T41" fmla="*/ 30 h 103"/>
                <a:gd name="T42" fmla="*/ 43 w 91"/>
                <a:gd name="T43" fmla="*/ 10 h 103"/>
                <a:gd name="T44" fmla="*/ 17 w 91"/>
                <a:gd name="T45" fmla="*/ 32 h 103"/>
                <a:gd name="T46" fmla="*/ 5 w 91"/>
                <a:gd name="T47" fmla="*/ 3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0"/>
                    <a:pt x="58" y="51"/>
                  </a:cubicBezTo>
                  <a:cubicBezTo>
                    <a:pt x="38" y="55"/>
                    <a:pt x="12" y="54"/>
                    <a:pt x="12" y="74"/>
                  </a:cubicBezTo>
                  <a:cubicBezTo>
                    <a:pt x="12" y="85"/>
                    <a:pt x="23" y="93"/>
                    <a:pt x="34" y="93"/>
                  </a:cubicBezTo>
                  <a:cubicBezTo>
                    <a:pt x="52" y="93"/>
                    <a:pt x="68" y="81"/>
                    <a:pt x="68" y="62"/>
                  </a:cubicBezTo>
                  <a:lnTo>
                    <a:pt x="68" y="47"/>
                  </a:lnTo>
                  <a:close/>
                  <a:moveTo>
                    <a:pt x="5" y="32"/>
                  </a:moveTo>
                  <a:cubicBezTo>
                    <a:pt x="6" y="9"/>
                    <a:pt x="22" y="0"/>
                    <a:pt x="44" y="0"/>
                  </a:cubicBezTo>
                  <a:cubicBezTo>
                    <a:pt x="61" y="0"/>
                    <a:pt x="80" y="5"/>
                    <a:pt x="80" y="31"/>
                  </a:cubicBezTo>
                  <a:lnTo>
                    <a:pt x="80" y="83"/>
                  </a:lnTo>
                  <a:cubicBezTo>
                    <a:pt x="80" y="87"/>
                    <a:pt x="82" y="90"/>
                    <a:pt x="87" y="90"/>
                  </a:cubicBezTo>
                  <a:cubicBezTo>
                    <a:pt x="88" y="90"/>
                    <a:pt x="90" y="90"/>
                    <a:pt x="91" y="89"/>
                  </a:cubicBezTo>
                  <a:lnTo>
                    <a:pt x="91" y="99"/>
                  </a:lnTo>
                  <a:cubicBezTo>
                    <a:pt x="88" y="100"/>
                    <a:pt x="86" y="100"/>
                    <a:pt x="83" y="100"/>
                  </a:cubicBezTo>
                  <a:cubicBezTo>
                    <a:pt x="71" y="100"/>
                    <a:pt x="69" y="93"/>
                    <a:pt x="69" y="83"/>
                  </a:cubicBezTo>
                  <a:lnTo>
                    <a:pt x="69" y="83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4"/>
                  </a:cubicBezTo>
                  <a:cubicBezTo>
                    <a:pt x="0" y="47"/>
                    <a:pt x="27" y="46"/>
                    <a:pt x="53" y="43"/>
                  </a:cubicBezTo>
                  <a:cubicBezTo>
                    <a:pt x="63" y="42"/>
                    <a:pt x="68" y="40"/>
                    <a:pt x="68" y="30"/>
                  </a:cubicBezTo>
                  <a:cubicBezTo>
                    <a:pt x="68" y="14"/>
                    <a:pt x="57" y="10"/>
                    <a:pt x="43" y="10"/>
                  </a:cubicBezTo>
                  <a:cubicBezTo>
                    <a:pt x="28" y="10"/>
                    <a:pt x="17" y="16"/>
                    <a:pt x="17" y="32"/>
                  </a:cubicBezTo>
                  <a:lnTo>
                    <a:pt x="5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2" name="Rectangle 105">
              <a:extLst>
                <a:ext uri="{FF2B5EF4-FFF2-40B4-BE49-F238E27FC236}">
                  <a16:creationId xmlns:a16="http://schemas.microsoft.com/office/drawing/2014/main" id="{878406A8-B657-451B-BA49-81833B1B44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267738" y="3282951"/>
              <a:ext cx="28575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3" name="Freeform 106">
              <a:extLst>
                <a:ext uri="{FF2B5EF4-FFF2-40B4-BE49-F238E27FC236}">
                  <a16:creationId xmlns:a16="http://schemas.microsoft.com/office/drawing/2014/main" id="{7FF3FF58-0333-4B8C-87BC-7513C8FF70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86288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8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8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4" name="Freeform 107">
              <a:extLst>
                <a:ext uri="{FF2B5EF4-FFF2-40B4-BE49-F238E27FC236}">
                  <a16:creationId xmlns:a16="http://schemas.microsoft.com/office/drawing/2014/main" id="{A44EA6F1-34BC-4C78-8420-21290FBA304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424401" y="3840163"/>
              <a:ext cx="209550" cy="246063"/>
            </a:xfrm>
            <a:custGeom>
              <a:avLst/>
              <a:gdLst>
                <a:gd name="T0" fmla="*/ 75 w 88"/>
                <a:gd name="T1" fmla="*/ 45 h 103"/>
                <a:gd name="T2" fmla="*/ 44 w 88"/>
                <a:gd name="T3" fmla="*/ 10 h 103"/>
                <a:gd name="T4" fmla="*/ 12 w 88"/>
                <a:gd name="T5" fmla="*/ 45 h 103"/>
                <a:gd name="T6" fmla="*/ 75 w 88"/>
                <a:gd name="T7" fmla="*/ 45 h 103"/>
                <a:gd name="T8" fmla="*/ 12 w 88"/>
                <a:gd name="T9" fmla="*/ 55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2 h 103"/>
                <a:gd name="T20" fmla="*/ 44 w 88"/>
                <a:gd name="T21" fmla="*/ 0 h 103"/>
                <a:gd name="T22" fmla="*/ 87 w 88"/>
                <a:gd name="T23" fmla="*/ 55 h 103"/>
                <a:gd name="T24" fmla="*/ 12 w 88"/>
                <a:gd name="T25" fmla="*/ 5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5"/>
                  </a:moveTo>
                  <a:cubicBezTo>
                    <a:pt x="75" y="27"/>
                    <a:pt x="63" y="10"/>
                    <a:pt x="44" y="10"/>
                  </a:cubicBezTo>
                  <a:cubicBezTo>
                    <a:pt x="25" y="10"/>
                    <a:pt x="14" y="27"/>
                    <a:pt x="12" y="45"/>
                  </a:cubicBezTo>
                  <a:lnTo>
                    <a:pt x="75" y="45"/>
                  </a:lnTo>
                  <a:close/>
                  <a:moveTo>
                    <a:pt x="12" y="55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1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1"/>
                    <a:pt x="69" y="103"/>
                    <a:pt x="44" y="103"/>
                  </a:cubicBezTo>
                  <a:cubicBezTo>
                    <a:pt x="13" y="103"/>
                    <a:pt x="0" y="80"/>
                    <a:pt x="0" y="52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5" y="0"/>
                    <a:pt x="88" y="28"/>
                    <a:pt x="87" y="55"/>
                  </a:cubicBezTo>
                  <a:lnTo>
                    <a:pt x="12" y="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5" name="Freeform 108">
              <a:extLst>
                <a:ext uri="{FF2B5EF4-FFF2-40B4-BE49-F238E27FC236}">
                  <a16:creationId xmlns:a16="http://schemas.microsoft.com/office/drawing/2014/main" id="{5CBBA37D-18EE-428A-A41F-0B509B95B0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651413" y="3840163"/>
              <a:ext cx="206375" cy="246063"/>
            </a:xfrm>
            <a:custGeom>
              <a:avLst/>
              <a:gdLst>
                <a:gd name="T0" fmla="*/ 74 w 87"/>
                <a:gd name="T1" fmla="*/ 34 h 103"/>
                <a:gd name="T2" fmla="*/ 46 w 87"/>
                <a:gd name="T3" fmla="*/ 10 h 103"/>
                <a:gd name="T4" fmla="*/ 12 w 87"/>
                <a:gd name="T5" fmla="*/ 52 h 103"/>
                <a:gd name="T6" fmla="*/ 46 w 87"/>
                <a:gd name="T7" fmla="*/ 93 h 103"/>
                <a:gd name="T8" fmla="*/ 75 w 87"/>
                <a:gd name="T9" fmla="*/ 66 h 103"/>
                <a:gd name="T10" fmla="*/ 87 w 87"/>
                <a:gd name="T11" fmla="*/ 66 h 103"/>
                <a:gd name="T12" fmla="*/ 46 w 87"/>
                <a:gd name="T13" fmla="*/ 103 h 103"/>
                <a:gd name="T14" fmla="*/ 0 w 87"/>
                <a:gd name="T15" fmla="*/ 52 h 103"/>
                <a:gd name="T16" fmla="*/ 46 w 87"/>
                <a:gd name="T17" fmla="*/ 0 h 103"/>
                <a:gd name="T18" fmla="*/ 86 w 87"/>
                <a:gd name="T19" fmla="*/ 34 h 103"/>
                <a:gd name="T20" fmla="*/ 74 w 87"/>
                <a:gd name="T21" fmla="*/ 3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" h="103">
                  <a:moveTo>
                    <a:pt x="74" y="34"/>
                  </a:moveTo>
                  <a:cubicBezTo>
                    <a:pt x="71" y="19"/>
                    <a:pt x="62" y="10"/>
                    <a:pt x="46" y="10"/>
                  </a:cubicBezTo>
                  <a:cubicBezTo>
                    <a:pt x="24" y="10"/>
                    <a:pt x="12" y="31"/>
                    <a:pt x="12" y="52"/>
                  </a:cubicBezTo>
                  <a:cubicBezTo>
                    <a:pt x="12" y="73"/>
                    <a:pt x="24" y="93"/>
                    <a:pt x="46" y="93"/>
                  </a:cubicBezTo>
                  <a:cubicBezTo>
                    <a:pt x="61" y="93"/>
                    <a:pt x="73" y="82"/>
                    <a:pt x="75" y="66"/>
                  </a:cubicBezTo>
                  <a:lnTo>
                    <a:pt x="87" y="66"/>
                  </a:lnTo>
                  <a:cubicBezTo>
                    <a:pt x="83" y="89"/>
                    <a:pt x="68" y="103"/>
                    <a:pt x="46" y="103"/>
                  </a:cubicBezTo>
                  <a:cubicBezTo>
                    <a:pt x="17" y="103"/>
                    <a:pt x="0" y="80"/>
                    <a:pt x="0" y="52"/>
                  </a:cubicBezTo>
                  <a:cubicBezTo>
                    <a:pt x="0" y="24"/>
                    <a:pt x="17" y="0"/>
                    <a:pt x="46" y="0"/>
                  </a:cubicBezTo>
                  <a:cubicBezTo>
                    <a:pt x="67" y="0"/>
                    <a:pt x="83" y="11"/>
                    <a:pt x="86" y="34"/>
                  </a:cubicBezTo>
                  <a:lnTo>
                    <a:pt x="74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6" name="Freeform 109">
              <a:extLst>
                <a:ext uri="{FF2B5EF4-FFF2-40B4-BE49-F238E27FC236}">
                  <a16:creationId xmlns:a16="http://schemas.microsoft.com/office/drawing/2014/main" id="{6C12D488-5C8D-4843-B0BC-0D4BBAD8A4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91126" y="3757613"/>
              <a:ext cx="185738" cy="323850"/>
            </a:xfrm>
            <a:custGeom>
              <a:avLst/>
              <a:gdLst>
                <a:gd name="T0" fmla="*/ 0 w 79"/>
                <a:gd name="T1" fmla="*/ 0 h 135"/>
                <a:gd name="T2" fmla="*/ 12 w 79"/>
                <a:gd name="T3" fmla="*/ 0 h 135"/>
                <a:gd name="T4" fmla="*/ 12 w 79"/>
                <a:gd name="T5" fmla="*/ 54 h 135"/>
                <a:gd name="T6" fmla="*/ 13 w 79"/>
                <a:gd name="T7" fmla="*/ 54 h 135"/>
                <a:gd name="T8" fmla="*/ 44 w 79"/>
                <a:gd name="T9" fmla="*/ 34 h 135"/>
                <a:gd name="T10" fmla="*/ 79 w 79"/>
                <a:gd name="T11" fmla="*/ 72 h 135"/>
                <a:gd name="T12" fmla="*/ 79 w 79"/>
                <a:gd name="T13" fmla="*/ 135 h 135"/>
                <a:gd name="T14" fmla="*/ 68 w 79"/>
                <a:gd name="T15" fmla="*/ 135 h 135"/>
                <a:gd name="T16" fmla="*/ 68 w 79"/>
                <a:gd name="T17" fmla="*/ 74 h 135"/>
                <a:gd name="T18" fmla="*/ 43 w 79"/>
                <a:gd name="T19" fmla="*/ 44 h 135"/>
                <a:gd name="T20" fmla="*/ 12 w 79"/>
                <a:gd name="T21" fmla="*/ 78 h 135"/>
                <a:gd name="T22" fmla="*/ 12 w 79"/>
                <a:gd name="T23" fmla="*/ 135 h 135"/>
                <a:gd name="T24" fmla="*/ 0 w 79"/>
                <a:gd name="T25" fmla="*/ 135 h 135"/>
                <a:gd name="T26" fmla="*/ 0 w 79"/>
                <a:gd name="T2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35">
                  <a:moveTo>
                    <a:pt x="0" y="0"/>
                  </a:moveTo>
                  <a:lnTo>
                    <a:pt x="12" y="0"/>
                  </a:lnTo>
                  <a:lnTo>
                    <a:pt x="12" y="54"/>
                  </a:lnTo>
                  <a:lnTo>
                    <a:pt x="13" y="54"/>
                  </a:lnTo>
                  <a:cubicBezTo>
                    <a:pt x="17" y="42"/>
                    <a:pt x="30" y="34"/>
                    <a:pt x="44" y="34"/>
                  </a:cubicBezTo>
                  <a:cubicBezTo>
                    <a:pt x="71" y="34"/>
                    <a:pt x="79" y="49"/>
                    <a:pt x="79" y="72"/>
                  </a:cubicBezTo>
                  <a:lnTo>
                    <a:pt x="79" y="135"/>
                  </a:lnTo>
                  <a:lnTo>
                    <a:pt x="68" y="135"/>
                  </a:lnTo>
                  <a:lnTo>
                    <a:pt x="68" y="74"/>
                  </a:lnTo>
                  <a:cubicBezTo>
                    <a:pt x="68" y="57"/>
                    <a:pt x="62" y="44"/>
                    <a:pt x="43" y="44"/>
                  </a:cubicBezTo>
                  <a:cubicBezTo>
                    <a:pt x="24" y="44"/>
                    <a:pt x="13" y="59"/>
                    <a:pt x="12" y="78"/>
                  </a:cubicBezTo>
                  <a:lnTo>
                    <a:pt x="12" y="135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7" name="Freeform 110">
              <a:extLst>
                <a:ext uri="{FF2B5EF4-FFF2-40B4-BE49-F238E27FC236}">
                  <a16:creationId xmlns:a16="http://schemas.microsoft.com/office/drawing/2014/main" id="{37EDC03E-2850-48A0-94AD-E85FA9179C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127663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3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2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7" y="8"/>
                    <a:pt x="30" y="0"/>
                    <a:pt x="43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2" y="10"/>
                  </a:cubicBezTo>
                  <a:cubicBezTo>
                    <a:pt x="24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8" name="Freeform 111">
              <a:extLst>
                <a:ext uri="{FF2B5EF4-FFF2-40B4-BE49-F238E27FC236}">
                  <a16:creationId xmlns:a16="http://schemas.microsoft.com/office/drawing/2014/main" id="{54374625-B1B2-448F-8425-00BA0C39245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351501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9" name="Rectangle 112">
              <a:extLst>
                <a:ext uri="{FF2B5EF4-FFF2-40B4-BE49-F238E27FC236}">
                  <a16:creationId xmlns:a16="http://schemas.microsoft.com/office/drawing/2014/main" id="{1AECF97D-EEB7-4635-B3AA-34654D948E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607088" y="3757613"/>
              <a:ext cx="28575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0" name="Freeform 113">
              <a:extLst>
                <a:ext uri="{FF2B5EF4-FFF2-40B4-BE49-F238E27FC236}">
                  <a16:creationId xmlns:a16="http://schemas.microsoft.com/office/drawing/2014/main" id="{E254AEA0-81E8-4099-99E4-2D8F6C2C45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673763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1" name="Freeform 114">
              <a:extLst>
                <a:ext uri="{FF2B5EF4-FFF2-40B4-BE49-F238E27FC236}">
                  <a16:creationId xmlns:a16="http://schemas.microsoft.com/office/drawing/2014/main" id="{EB5E54D3-4279-468B-A1DF-C7462F2F5C5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916651" y="3840163"/>
              <a:ext cx="207963" cy="334963"/>
            </a:xfrm>
            <a:custGeom>
              <a:avLst/>
              <a:gdLst>
                <a:gd name="T0" fmla="*/ 76 w 88"/>
                <a:gd name="T1" fmla="*/ 51 h 140"/>
                <a:gd name="T2" fmla="*/ 44 w 88"/>
                <a:gd name="T3" fmla="*/ 10 h 140"/>
                <a:gd name="T4" fmla="*/ 12 w 88"/>
                <a:gd name="T5" fmla="*/ 51 h 140"/>
                <a:gd name="T6" fmla="*/ 44 w 88"/>
                <a:gd name="T7" fmla="*/ 89 h 140"/>
                <a:gd name="T8" fmla="*/ 76 w 88"/>
                <a:gd name="T9" fmla="*/ 51 h 140"/>
                <a:gd name="T10" fmla="*/ 88 w 88"/>
                <a:gd name="T11" fmla="*/ 93 h 140"/>
                <a:gd name="T12" fmla="*/ 44 w 88"/>
                <a:gd name="T13" fmla="*/ 140 h 140"/>
                <a:gd name="T14" fmla="*/ 4 w 88"/>
                <a:gd name="T15" fmla="*/ 110 h 140"/>
                <a:gd name="T16" fmla="*/ 16 w 88"/>
                <a:gd name="T17" fmla="*/ 110 h 140"/>
                <a:gd name="T18" fmla="*/ 44 w 88"/>
                <a:gd name="T19" fmla="*/ 129 h 140"/>
                <a:gd name="T20" fmla="*/ 76 w 88"/>
                <a:gd name="T21" fmla="*/ 93 h 140"/>
                <a:gd name="T22" fmla="*/ 76 w 88"/>
                <a:gd name="T23" fmla="*/ 79 h 140"/>
                <a:gd name="T24" fmla="*/ 75 w 88"/>
                <a:gd name="T25" fmla="*/ 79 h 140"/>
                <a:gd name="T26" fmla="*/ 44 w 88"/>
                <a:gd name="T27" fmla="*/ 99 h 140"/>
                <a:gd name="T28" fmla="*/ 0 w 88"/>
                <a:gd name="T29" fmla="*/ 49 h 140"/>
                <a:gd name="T30" fmla="*/ 44 w 88"/>
                <a:gd name="T31" fmla="*/ 0 h 140"/>
                <a:gd name="T32" fmla="*/ 75 w 88"/>
                <a:gd name="T33" fmla="*/ 20 h 140"/>
                <a:gd name="T34" fmla="*/ 76 w 88"/>
                <a:gd name="T35" fmla="*/ 20 h 140"/>
                <a:gd name="T36" fmla="*/ 76 w 88"/>
                <a:gd name="T37" fmla="*/ 3 h 140"/>
                <a:gd name="T38" fmla="*/ 88 w 88"/>
                <a:gd name="T39" fmla="*/ 3 h 140"/>
                <a:gd name="T40" fmla="*/ 88 w 88"/>
                <a:gd name="T41" fmla="*/ 9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8" h="140">
                  <a:moveTo>
                    <a:pt x="76" y="51"/>
                  </a:moveTo>
                  <a:cubicBezTo>
                    <a:pt x="76" y="32"/>
                    <a:pt x="67" y="10"/>
                    <a:pt x="44" y="10"/>
                  </a:cubicBezTo>
                  <a:cubicBezTo>
                    <a:pt x="22" y="10"/>
                    <a:pt x="12" y="30"/>
                    <a:pt x="12" y="51"/>
                  </a:cubicBezTo>
                  <a:cubicBezTo>
                    <a:pt x="12" y="70"/>
                    <a:pt x="22" y="89"/>
                    <a:pt x="44" y="89"/>
                  </a:cubicBezTo>
                  <a:cubicBezTo>
                    <a:pt x="65" y="89"/>
                    <a:pt x="76" y="70"/>
                    <a:pt x="76" y="51"/>
                  </a:cubicBezTo>
                  <a:close/>
                  <a:moveTo>
                    <a:pt x="88" y="93"/>
                  </a:moveTo>
                  <a:cubicBezTo>
                    <a:pt x="87" y="122"/>
                    <a:pt x="76" y="140"/>
                    <a:pt x="44" y="140"/>
                  </a:cubicBezTo>
                  <a:cubicBezTo>
                    <a:pt x="25" y="140"/>
                    <a:pt x="6" y="131"/>
                    <a:pt x="4" y="110"/>
                  </a:cubicBezTo>
                  <a:lnTo>
                    <a:pt x="16" y="110"/>
                  </a:lnTo>
                  <a:cubicBezTo>
                    <a:pt x="19" y="124"/>
                    <a:pt x="31" y="129"/>
                    <a:pt x="44" y="129"/>
                  </a:cubicBezTo>
                  <a:cubicBezTo>
                    <a:pt x="66" y="129"/>
                    <a:pt x="76" y="116"/>
                    <a:pt x="76" y="93"/>
                  </a:cubicBezTo>
                  <a:lnTo>
                    <a:pt x="76" y="79"/>
                  </a:lnTo>
                  <a:lnTo>
                    <a:pt x="75" y="79"/>
                  </a:lnTo>
                  <a:cubicBezTo>
                    <a:pt x="70" y="91"/>
                    <a:pt x="58" y="99"/>
                    <a:pt x="44" y="99"/>
                  </a:cubicBezTo>
                  <a:cubicBezTo>
                    <a:pt x="13" y="99"/>
                    <a:pt x="0" y="77"/>
                    <a:pt x="0" y="49"/>
                  </a:cubicBezTo>
                  <a:cubicBezTo>
                    <a:pt x="0" y="23"/>
                    <a:pt x="16" y="0"/>
                    <a:pt x="44" y="0"/>
                  </a:cubicBezTo>
                  <a:cubicBezTo>
                    <a:pt x="59" y="0"/>
                    <a:pt x="71" y="9"/>
                    <a:pt x="75" y="20"/>
                  </a:cubicBezTo>
                  <a:lnTo>
                    <a:pt x="76" y="20"/>
                  </a:lnTo>
                  <a:lnTo>
                    <a:pt x="76" y="3"/>
                  </a:lnTo>
                  <a:lnTo>
                    <a:pt x="88" y="3"/>
                  </a:lnTo>
                  <a:lnTo>
                    <a:pt x="88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2" name="Freeform 115">
              <a:extLst>
                <a:ext uri="{FF2B5EF4-FFF2-40B4-BE49-F238E27FC236}">
                  <a16:creationId xmlns:a16="http://schemas.microsoft.com/office/drawing/2014/main" id="{D96E4117-5E6C-4BA0-866F-C05FCAE4C0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148426" y="3846513"/>
              <a:ext cx="203200" cy="322263"/>
            </a:xfrm>
            <a:custGeom>
              <a:avLst/>
              <a:gdLst>
                <a:gd name="T0" fmla="*/ 0 w 86"/>
                <a:gd name="T1" fmla="*/ 0 h 134"/>
                <a:gd name="T2" fmla="*/ 12 w 86"/>
                <a:gd name="T3" fmla="*/ 0 h 134"/>
                <a:gd name="T4" fmla="*/ 44 w 86"/>
                <a:gd name="T5" fmla="*/ 83 h 134"/>
                <a:gd name="T6" fmla="*/ 74 w 86"/>
                <a:gd name="T7" fmla="*/ 0 h 134"/>
                <a:gd name="T8" fmla="*/ 86 w 86"/>
                <a:gd name="T9" fmla="*/ 0 h 134"/>
                <a:gd name="T10" fmla="*/ 44 w 86"/>
                <a:gd name="T11" fmla="*/ 112 h 134"/>
                <a:gd name="T12" fmla="*/ 18 w 86"/>
                <a:gd name="T13" fmla="*/ 134 h 134"/>
                <a:gd name="T14" fmla="*/ 9 w 86"/>
                <a:gd name="T15" fmla="*/ 133 h 134"/>
                <a:gd name="T16" fmla="*/ 9 w 86"/>
                <a:gd name="T17" fmla="*/ 123 h 134"/>
                <a:gd name="T18" fmla="*/ 17 w 86"/>
                <a:gd name="T19" fmla="*/ 124 h 134"/>
                <a:gd name="T20" fmla="*/ 34 w 86"/>
                <a:gd name="T21" fmla="*/ 108 h 134"/>
                <a:gd name="T22" fmla="*/ 38 w 86"/>
                <a:gd name="T23" fmla="*/ 97 h 134"/>
                <a:gd name="T24" fmla="*/ 0 w 86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134">
                  <a:moveTo>
                    <a:pt x="0" y="0"/>
                  </a:moveTo>
                  <a:lnTo>
                    <a:pt x="12" y="0"/>
                  </a:lnTo>
                  <a:lnTo>
                    <a:pt x="44" y="83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44" y="112"/>
                  </a:lnTo>
                  <a:cubicBezTo>
                    <a:pt x="37" y="129"/>
                    <a:pt x="33" y="134"/>
                    <a:pt x="18" y="134"/>
                  </a:cubicBezTo>
                  <a:cubicBezTo>
                    <a:pt x="14" y="133"/>
                    <a:pt x="11" y="133"/>
                    <a:pt x="9" y="133"/>
                  </a:cubicBezTo>
                  <a:lnTo>
                    <a:pt x="9" y="123"/>
                  </a:lnTo>
                  <a:cubicBezTo>
                    <a:pt x="12" y="123"/>
                    <a:pt x="15" y="124"/>
                    <a:pt x="17" y="124"/>
                  </a:cubicBezTo>
                  <a:cubicBezTo>
                    <a:pt x="28" y="124"/>
                    <a:pt x="30" y="117"/>
                    <a:pt x="34" y="108"/>
                  </a:cubicBezTo>
                  <a:lnTo>
                    <a:pt x="38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3" name="Freeform 116">
              <a:extLst>
                <a:ext uri="{FF2B5EF4-FFF2-40B4-BE49-F238E27FC236}">
                  <a16:creationId xmlns:a16="http://schemas.microsoft.com/office/drawing/2014/main" id="{FBC8C0F2-24C2-461F-9FD3-46720C6FBEE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483388" y="3840163"/>
              <a:ext cx="212725" cy="246063"/>
            </a:xfrm>
            <a:custGeom>
              <a:avLst/>
              <a:gdLst>
                <a:gd name="T0" fmla="*/ 67 w 90"/>
                <a:gd name="T1" fmla="*/ 47 h 103"/>
                <a:gd name="T2" fmla="*/ 67 w 90"/>
                <a:gd name="T3" fmla="*/ 47 h 103"/>
                <a:gd name="T4" fmla="*/ 57 w 90"/>
                <a:gd name="T5" fmla="*/ 52 h 103"/>
                <a:gd name="T6" fmla="*/ 11 w 90"/>
                <a:gd name="T7" fmla="*/ 74 h 103"/>
                <a:gd name="T8" fmla="*/ 33 w 90"/>
                <a:gd name="T9" fmla="*/ 93 h 103"/>
                <a:gd name="T10" fmla="*/ 67 w 90"/>
                <a:gd name="T11" fmla="*/ 63 h 103"/>
                <a:gd name="T12" fmla="*/ 67 w 90"/>
                <a:gd name="T13" fmla="*/ 47 h 103"/>
                <a:gd name="T14" fmla="*/ 4 w 90"/>
                <a:gd name="T15" fmla="*/ 33 h 103"/>
                <a:gd name="T16" fmla="*/ 43 w 90"/>
                <a:gd name="T17" fmla="*/ 0 h 103"/>
                <a:gd name="T18" fmla="*/ 79 w 90"/>
                <a:gd name="T19" fmla="*/ 32 h 103"/>
                <a:gd name="T20" fmla="*/ 79 w 90"/>
                <a:gd name="T21" fmla="*/ 83 h 103"/>
                <a:gd name="T22" fmla="*/ 86 w 90"/>
                <a:gd name="T23" fmla="*/ 91 h 103"/>
                <a:gd name="T24" fmla="*/ 90 w 90"/>
                <a:gd name="T25" fmla="*/ 90 h 103"/>
                <a:gd name="T26" fmla="*/ 90 w 90"/>
                <a:gd name="T27" fmla="*/ 100 h 103"/>
                <a:gd name="T28" fmla="*/ 82 w 90"/>
                <a:gd name="T29" fmla="*/ 101 h 103"/>
                <a:gd name="T30" fmla="*/ 68 w 90"/>
                <a:gd name="T31" fmla="*/ 84 h 103"/>
                <a:gd name="T32" fmla="*/ 68 w 90"/>
                <a:gd name="T33" fmla="*/ 84 h 103"/>
                <a:gd name="T34" fmla="*/ 32 w 90"/>
                <a:gd name="T35" fmla="*/ 103 h 103"/>
                <a:gd name="T36" fmla="*/ 0 w 90"/>
                <a:gd name="T37" fmla="*/ 75 h 103"/>
                <a:gd name="T38" fmla="*/ 52 w 90"/>
                <a:gd name="T39" fmla="*/ 44 h 103"/>
                <a:gd name="T40" fmla="*/ 67 w 90"/>
                <a:gd name="T41" fmla="*/ 30 h 103"/>
                <a:gd name="T42" fmla="*/ 42 w 90"/>
                <a:gd name="T43" fmla="*/ 10 h 103"/>
                <a:gd name="T44" fmla="*/ 16 w 90"/>
                <a:gd name="T45" fmla="*/ 33 h 103"/>
                <a:gd name="T46" fmla="*/ 4 w 90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103">
                  <a:moveTo>
                    <a:pt x="67" y="47"/>
                  </a:moveTo>
                  <a:lnTo>
                    <a:pt x="67" y="47"/>
                  </a:lnTo>
                  <a:cubicBezTo>
                    <a:pt x="65" y="50"/>
                    <a:pt x="60" y="51"/>
                    <a:pt x="57" y="52"/>
                  </a:cubicBezTo>
                  <a:cubicBezTo>
                    <a:pt x="37" y="55"/>
                    <a:pt x="11" y="55"/>
                    <a:pt x="11" y="74"/>
                  </a:cubicBezTo>
                  <a:cubicBezTo>
                    <a:pt x="11" y="86"/>
                    <a:pt x="22" y="93"/>
                    <a:pt x="33" y="93"/>
                  </a:cubicBezTo>
                  <a:cubicBezTo>
                    <a:pt x="51" y="93"/>
                    <a:pt x="67" y="82"/>
                    <a:pt x="67" y="63"/>
                  </a:cubicBezTo>
                  <a:lnTo>
                    <a:pt x="67" y="47"/>
                  </a:lnTo>
                  <a:close/>
                  <a:moveTo>
                    <a:pt x="4" y="33"/>
                  </a:moveTo>
                  <a:cubicBezTo>
                    <a:pt x="5" y="10"/>
                    <a:pt x="21" y="0"/>
                    <a:pt x="43" y="0"/>
                  </a:cubicBezTo>
                  <a:cubicBezTo>
                    <a:pt x="60" y="0"/>
                    <a:pt x="79" y="5"/>
                    <a:pt x="79" y="32"/>
                  </a:cubicBezTo>
                  <a:lnTo>
                    <a:pt x="79" y="83"/>
                  </a:lnTo>
                  <a:cubicBezTo>
                    <a:pt x="79" y="88"/>
                    <a:pt x="81" y="91"/>
                    <a:pt x="86" y="91"/>
                  </a:cubicBezTo>
                  <a:cubicBezTo>
                    <a:pt x="87" y="91"/>
                    <a:pt x="89" y="90"/>
                    <a:pt x="90" y="90"/>
                  </a:cubicBezTo>
                  <a:lnTo>
                    <a:pt x="90" y="100"/>
                  </a:lnTo>
                  <a:cubicBezTo>
                    <a:pt x="87" y="100"/>
                    <a:pt x="85" y="101"/>
                    <a:pt x="82" y="101"/>
                  </a:cubicBezTo>
                  <a:cubicBezTo>
                    <a:pt x="70" y="101"/>
                    <a:pt x="68" y="94"/>
                    <a:pt x="68" y="84"/>
                  </a:cubicBezTo>
                  <a:lnTo>
                    <a:pt x="68" y="84"/>
                  </a:lnTo>
                  <a:cubicBezTo>
                    <a:pt x="59" y="96"/>
                    <a:pt x="51" y="103"/>
                    <a:pt x="32" y="103"/>
                  </a:cubicBezTo>
                  <a:cubicBezTo>
                    <a:pt x="14" y="103"/>
                    <a:pt x="0" y="94"/>
                    <a:pt x="0" y="75"/>
                  </a:cubicBezTo>
                  <a:cubicBezTo>
                    <a:pt x="0" y="47"/>
                    <a:pt x="26" y="47"/>
                    <a:pt x="52" y="44"/>
                  </a:cubicBezTo>
                  <a:cubicBezTo>
                    <a:pt x="62" y="42"/>
                    <a:pt x="67" y="41"/>
                    <a:pt x="67" y="30"/>
                  </a:cubicBezTo>
                  <a:cubicBezTo>
                    <a:pt x="67" y="14"/>
                    <a:pt x="56" y="10"/>
                    <a:pt x="42" y="10"/>
                  </a:cubicBezTo>
                  <a:cubicBezTo>
                    <a:pt x="27" y="10"/>
                    <a:pt x="16" y="17"/>
                    <a:pt x="16" y="33"/>
                  </a:cubicBezTo>
                  <a:lnTo>
                    <a:pt x="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4" name="Freeform 117">
              <a:extLst>
                <a:ext uri="{FF2B5EF4-FFF2-40B4-BE49-F238E27FC236}">
                  <a16:creationId xmlns:a16="http://schemas.microsoft.com/office/drawing/2014/main" id="{293F2488-89F6-4978-96E1-331A2C3B70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23101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3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2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6" y="8"/>
                    <a:pt x="30" y="0"/>
                    <a:pt x="43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2" y="10"/>
                  </a:cubicBezTo>
                  <a:cubicBezTo>
                    <a:pt x="23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5" name="Freeform 118">
              <a:extLst>
                <a:ext uri="{FF2B5EF4-FFF2-40B4-BE49-F238E27FC236}">
                  <a16:creationId xmlns:a16="http://schemas.microsoft.com/office/drawing/2014/main" id="{F2C1C7C8-D006-4C32-A9E3-6858C47FE4A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950113" y="3757613"/>
              <a:ext cx="212725" cy="328613"/>
            </a:xfrm>
            <a:custGeom>
              <a:avLst/>
              <a:gdLst>
                <a:gd name="T0" fmla="*/ 43 w 90"/>
                <a:gd name="T1" fmla="*/ 127 h 137"/>
                <a:gd name="T2" fmla="*/ 78 w 90"/>
                <a:gd name="T3" fmla="*/ 86 h 137"/>
                <a:gd name="T4" fmla="*/ 43 w 90"/>
                <a:gd name="T5" fmla="*/ 44 h 137"/>
                <a:gd name="T6" fmla="*/ 11 w 90"/>
                <a:gd name="T7" fmla="*/ 86 h 137"/>
                <a:gd name="T8" fmla="*/ 43 w 90"/>
                <a:gd name="T9" fmla="*/ 127 h 137"/>
                <a:gd name="T10" fmla="*/ 90 w 90"/>
                <a:gd name="T11" fmla="*/ 135 h 137"/>
                <a:gd name="T12" fmla="*/ 79 w 90"/>
                <a:gd name="T13" fmla="*/ 135 h 137"/>
                <a:gd name="T14" fmla="*/ 79 w 90"/>
                <a:gd name="T15" fmla="*/ 116 h 137"/>
                <a:gd name="T16" fmla="*/ 78 w 90"/>
                <a:gd name="T17" fmla="*/ 116 h 137"/>
                <a:gd name="T18" fmla="*/ 43 w 90"/>
                <a:gd name="T19" fmla="*/ 137 h 137"/>
                <a:gd name="T20" fmla="*/ 0 w 90"/>
                <a:gd name="T21" fmla="*/ 86 h 137"/>
                <a:gd name="T22" fmla="*/ 43 w 90"/>
                <a:gd name="T23" fmla="*/ 34 h 137"/>
                <a:gd name="T24" fmla="*/ 77 w 90"/>
                <a:gd name="T25" fmla="*/ 56 h 137"/>
                <a:gd name="T26" fmla="*/ 78 w 90"/>
                <a:gd name="T27" fmla="*/ 56 h 137"/>
                <a:gd name="T28" fmla="*/ 78 w 90"/>
                <a:gd name="T29" fmla="*/ 0 h 137"/>
                <a:gd name="T30" fmla="*/ 90 w 90"/>
                <a:gd name="T31" fmla="*/ 0 h 137"/>
                <a:gd name="T32" fmla="*/ 90 w 90"/>
                <a:gd name="T33" fmla="*/ 13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37">
                  <a:moveTo>
                    <a:pt x="43" y="127"/>
                  </a:moveTo>
                  <a:cubicBezTo>
                    <a:pt x="69" y="127"/>
                    <a:pt x="78" y="106"/>
                    <a:pt x="78" y="86"/>
                  </a:cubicBezTo>
                  <a:cubicBezTo>
                    <a:pt x="78" y="66"/>
                    <a:pt x="69" y="44"/>
                    <a:pt x="43" y="44"/>
                  </a:cubicBezTo>
                  <a:cubicBezTo>
                    <a:pt x="21" y="44"/>
                    <a:pt x="11" y="66"/>
                    <a:pt x="11" y="86"/>
                  </a:cubicBezTo>
                  <a:cubicBezTo>
                    <a:pt x="11" y="106"/>
                    <a:pt x="21" y="127"/>
                    <a:pt x="43" y="127"/>
                  </a:cubicBezTo>
                  <a:close/>
                  <a:moveTo>
                    <a:pt x="90" y="135"/>
                  </a:moveTo>
                  <a:lnTo>
                    <a:pt x="79" y="135"/>
                  </a:lnTo>
                  <a:lnTo>
                    <a:pt x="79" y="116"/>
                  </a:lnTo>
                  <a:lnTo>
                    <a:pt x="78" y="116"/>
                  </a:lnTo>
                  <a:cubicBezTo>
                    <a:pt x="73" y="129"/>
                    <a:pt x="58" y="137"/>
                    <a:pt x="43" y="137"/>
                  </a:cubicBezTo>
                  <a:cubicBezTo>
                    <a:pt x="14" y="137"/>
                    <a:pt x="0" y="113"/>
                    <a:pt x="0" y="86"/>
                  </a:cubicBezTo>
                  <a:cubicBezTo>
                    <a:pt x="0" y="58"/>
                    <a:pt x="14" y="34"/>
                    <a:pt x="43" y="34"/>
                  </a:cubicBezTo>
                  <a:cubicBezTo>
                    <a:pt x="58" y="34"/>
                    <a:pt x="72" y="42"/>
                    <a:pt x="77" y="56"/>
                  </a:cubicBezTo>
                  <a:lnTo>
                    <a:pt x="78" y="56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90" y="1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6" name="Freeform 119">
              <a:extLst>
                <a:ext uri="{FF2B5EF4-FFF2-40B4-BE49-F238E27FC236}">
                  <a16:creationId xmlns:a16="http://schemas.microsoft.com/office/drawing/2014/main" id="{0CC3BAD9-2432-4C32-B6A8-79000C727F1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318413" y="3840163"/>
              <a:ext cx="212725" cy="246063"/>
            </a:xfrm>
            <a:custGeom>
              <a:avLst/>
              <a:gdLst>
                <a:gd name="T0" fmla="*/ 67 w 90"/>
                <a:gd name="T1" fmla="*/ 47 h 103"/>
                <a:gd name="T2" fmla="*/ 67 w 90"/>
                <a:gd name="T3" fmla="*/ 47 h 103"/>
                <a:gd name="T4" fmla="*/ 57 w 90"/>
                <a:gd name="T5" fmla="*/ 52 h 103"/>
                <a:gd name="T6" fmla="*/ 12 w 90"/>
                <a:gd name="T7" fmla="*/ 74 h 103"/>
                <a:gd name="T8" fmla="*/ 33 w 90"/>
                <a:gd name="T9" fmla="*/ 93 h 103"/>
                <a:gd name="T10" fmla="*/ 67 w 90"/>
                <a:gd name="T11" fmla="*/ 63 h 103"/>
                <a:gd name="T12" fmla="*/ 67 w 90"/>
                <a:gd name="T13" fmla="*/ 47 h 103"/>
                <a:gd name="T14" fmla="*/ 4 w 90"/>
                <a:gd name="T15" fmla="*/ 33 h 103"/>
                <a:gd name="T16" fmla="*/ 43 w 90"/>
                <a:gd name="T17" fmla="*/ 0 h 103"/>
                <a:gd name="T18" fmla="*/ 79 w 90"/>
                <a:gd name="T19" fmla="*/ 32 h 103"/>
                <a:gd name="T20" fmla="*/ 79 w 90"/>
                <a:gd name="T21" fmla="*/ 83 h 103"/>
                <a:gd name="T22" fmla="*/ 86 w 90"/>
                <a:gd name="T23" fmla="*/ 91 h 103"/>
                <a:gd name="T24" fmla="*/ 90 w 90"/>
                <a:gd name="T25" fmla="*/ 90 h 103"/>
                <a:gd name="T26" fmla="*/ 90 w 90"/>
                <a:gd name="T27" fmla="*/ 100 h 103"/>
                <a:gd name="T28" fmla="*/ 82 w 90"/>
                <a:gd name="T29" fmla="*/ 101 h 103"/>
                <a:gd name="T30" fmla="*/ 68 w 90"/>
                <a:gd name="T31" fmla="*/ 84 h 103"/>
                <a:gd name="T32" fmla="*/ 68 w 90"/>
                <a:gd name="T33" fmla="*/ 84 h 103"/>
                <a:gd name="T34" fmla="*/ 32 w 90"/>
                <a:gd name="T35" fmla="*/ 103 h 103"/>
                <a:gd name="T36" fmla="*/ 0 w 90"/>
                <a:gd name="T37" fmla="*/ 75 h 103"/>
                <a:gd name="T38" fmla="*/ 52 w 90"/>
                <a:gd name="T39" fmla="*/ 44 h 103"/>
                <a:gd name="T40" fmla="*/ 67 w 90"/>
                <a:gd name="T41" fmla="*/ 30 h 103"/>
                <a:gd name="T42" fmla="*/ 42 w 90"/>
                <a:gd name="T43" fmla="*/ 10 h 103"/>
                <a:gd name="T44" fmla="*/ 16 w 90"/>
                <a:gd name="T45" fmla="*/ 33 h 103"/>
                <a:gd name="T46" fmla="*/ 4 w 90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103">
                  <a:moveTo>
                    <a:pt x="67" y="47"/>
                  </a:moveTo>
                  <a:lnTo>
                    <a:pt x="67" y="47"/>
                  </a:lnTo>
                  <a:cubicBezTo>
                    <a:pt x="65" y="50"/>
                    <a:pt x="60" y="51"/>
                    <a:pt x="57" y="52"/>
                  </a:cubicBezTo>
                  <a:cubicBezTo>
                    <a:pt x="37" y="55"/>
                    <a:pt x="12" y="55"/>
                    <a:pt x="12" y="74"/>
                  </a:cubicBezTo>
                  <a:cubicBezTo>
                    <a:pt x="12" y="86"/>
                    <a:pt x="22" y="93"/>
                    <a:pt x="33" y="93"/>
                  </a:cubicBezTo>
                  <a:cubicBezTo>
                    <a:pt x="51" y="93"/>
                    <a:pt x="68" y="82"/>
                    <a:pt x="67" y="63"/>
                  </a:cubicBezTo>
                  <a:lnTo>
                    <a:pt x="67" y="47"/>
                  </a:lnTo>
                  <a:close/>
                  <a:moveTo>
                    <a:pt x="4" y="33"/>
                  </a:moveTo>
                  <a:cubicBezTo>
                    <a:pt x="5" y="10"/>
                    <a:pt x="21" y="0"/>
                    <a:pt x="43" y="0"/>
                  </a:cubicBezTo>
                  <a:cubicBezTo>
                    <a:pt x="61" y="0"/>
                    <a:pt x="79" y="5"/>
                    <a:pt x="79" y="32"/>
                  </a:cubicBezTo>
                  <a:lnTo>
                    <a:pt x="79" y="83"/>
                  </a:lnTo>
                  <a:cubicBezTo>
                    <a:pt x="79" y="88"/>
                    <a:pt x="82" y="91"/>
                    <a:pt x="86" y="91"/>
                  </a:cubicBezTo>
                  <a:cubicBezTo>
                    <a:pt x="88" y="91"/>
                    <a:pt x="89" y="90"/>
                    <a:pt x="90" y="90"/>
                  </a:cubicBezTo>
                  <a:lnTo>
                    <a:pt x="90" y="100"/>
                  </a:lnTo>
                  <a:cubicBezTo>
                    <a:pt x="87" y="100"/>
                    <a:pt x="85" y="101"/>
                    <a:pt x="82" y="101"/>
                  </a:cubicBezTo>
                  <a:cubicBezTo>
                    <a:pt x="70" y="101"/>
                    <a:pt x="68" y="94"/>
                    <a:pt x="68" y="84"/>
                  </a:cubicBezTo>
                  <a:lnTo>
                    <a:pt x="68" y="84"/>
                  </a:lnTo>
                  <a:cubicBezTo>
                    <a:pt x="60" y="96"/>
                    <a:pt x="51" y="103"/>
                    <a:pt x="32" y="103"/>
                  </a:cubicBezTo>
                  <a:cubicBezTo>
                    <a:pt x="14" y="103"/>
                    <a:pt x="0" y="94"/>
                    <a:pt x="0" y="75"/>
                  </a:cubicBezTo>
                  <a:cubicBezTo>
                    <a:pt x="0" y="47"/>
                    <a:pt x="26" y="47"/>
                    <a:pt x="52" y="44"/>
                  </a:cubicBezTo>
                  <a:cubicBezTo>
                    <a:pt x="62" y="42"/>
                    <a:pt x="67" y="41"/>
                    <a:pt x="67" y="30"/>
                  </a:cubicBezTo>
                  <a:cubicBezTo>
                    <a:pt x="67" y="14"/>
                    <a:pt x="56" y="10"/>
                    <a:pt x="42" y="10"/>
                  </a:cubicBezTo>
                  <a:cubicBezTo>
                    <a:pt x="27" y="10"/>
                    <a:pt x="16" y="17"/>
                    <a:pt x="16" y="33"/>
                  </a:cubicBezTo>
                  <a:lnTo>
                    <a:pt x="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7" name="Freeform 120">
              <a:extLst>
                <a:ext uri="{FF2B5EF4-FFF2-40B4-BE49-F238E27FC236}">
                  <a16:creationId xmlns:a16="http://schemas.microsoft.com/office/drawing/2014/main" id="{C01AFF60-7D92-4FAC-B496-403939BDA2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556538" y="3846513"/>
              <a:ext cx="187325" cy="239713"/>
            </a:xfrm>
            <a:custGeom>
              <a:avLst/>
              <a:gdLst>
                <a:gd name="T0" fmla="*/ 79 w 79"/>
                <a:gd name="T1" fmla="*/ 98 h 100"/>
                <a:gd name="T2" fmla="*/ 68 w 79"/>
                <a:gd name="T3" fmla="*/ 98 h 100"/>
                <a:gd name="T4" fmla="*/ 68 w 79"/>
                <a:gd name="T5" fmla="*/ 80 h 100"/>
                <a:gd name="T6" fmla="*/ 68 w 79"/>
                <a:gd name="T7" fmla="*/ 80 h 100"/>
                <a:gd name="T8" fmla="*/ 34 w 79"/>
                <a:gd name="T9" fmla="*/ 100 h 100"/>
                <a:gd name="T10" fmla="*/ 0 w 79"/>
                <a:gd name="T11" fmla="*/ 63 h 100"/>
                <a:gd name="T12" fmla="*/ 0 w 79"/>
                <a:gd name="T13" fmla="*/ 0 h 100"/>
                <a:gd name="T14" fmla="*/ 12 w 79"/>
                <a:gd name="T15" fmla="*/ 0 h 100"/>
                <a:gd name="T16" fmla="*/ 12 w 79"/>
                <a:gd name="T17" fmla="*/ 64 h 100"/>
                <a:gd name="T18" fmla="*/ 38 w 79"/>
                <a:gd name="T19" fmla="*/ 90 h 100"/>
                <a:gd name="T20" fmla="*/ 67 w 79"/>
                <a:gd name="T21" fmla="*/ 51 h 100"/>
                <a:gd name="T22" fmla="*/ 67 w 79"/>
                <a:gd name="T23" fmla="*/ 0 h 100"/>
                <a:gd name="T24" fmla="*/ 79 w 79"/>
                <a:gd name="T25" fmla="*/ 0 h 100"/>
                <a:gd name="T26" fmla="*/ 79 w 79"/>
                <a:gd name="T27" fmla="*/ 9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79" y="98"/>
                  </a:moveTo>
                  <a:lnTo>
                    <a:pt x="68" y="98"/>
                  </a:lnTo>
                  <a:lnTo>
                    <a:pt x="68" y="80"/>
                  </a:lnTo>
                  <a:lnTo>
                    <a:pt x="68" y="80"/>
                  </a:lnTo>
                  <a:cubicBezTo>
                    <a:pt x="62" y="93"/>
                    <a:pt x="49" y="100"/>
                    <a:pt x="34" y="100"/>
                  </a:cubicBezTo>
                  <a:cubicBezTo>
                    <a:pt x="10" y="100"/>
                    <a:pt x="0" y="86"/>
                    <a:pt x="0" y="63"/>
                  </a:cubicBezTo>
                  <a:lnTo>
                    <a:pt x="0" y="0"/>
                  </a:lnTo>
                  <a:lnTo>
                    <a:pt x="12" y="0"/>
                  </a:lnTo>
                  <a:lnTo>
                    <a:pt x="12" y="64"/>
                  </a:lnTo>
                  <a:cubicBezTo>
                    <a:pt x="12" y="81"/>
                    <a:pt x="19" y="90"/>
                    <a:pt x="38" y="90"/>
                  </a:cubicBezTo>
                  <a:cubicBezTo>
                    <a:pt x="58" y="90"/>
                    <a:pt x="67" y="71"/>
                    <a:pt x="67" y="51"/>
                  </a:cubicBezTo>
                  <a:lnTo>
                    <a:pt x="67" y="0"/>
                  </a:lnTo>
                  <a:lnTo>
                    <a:pt x="79" y="0"/>
                  </a:lnTo>
                  <a:lnTo>
                    <a:pt x="79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8" name="Freeform 121">
              <a:extLst>
                <a:ext uri="{FF2B5EF4-FFF2-40B4-BE49-F238E27FC236}">
                  <a16:creationId xmlns:a16="http://schemas.microsoft.com/office/drawing/2014/main" id="{6D9FAB84-E7A5-40E4-905E-514C453F71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769263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8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8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79" name="Freeform 122">
              <a:extLst>
                <a:ext uri="{FF2B5EF4-FFF2-40B4-BE49-F238E27FC236}">
                  <a16:creationId xmlns:a16="http://schemas.microsoft.com/office/drawing/2014/main" id="{20966074-3D30-4AF4-B1C4-640DFDDAC19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908963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0" name="Freeform 123">
              <a:extLst>
                <a:ext uri="{FF2B5EF4-FFF2-40B4-BE49-F238E27FC236}">
                  <a16:creationId xmlns:a16="http://schemas.microsoft.com/office/drawing/2014/main" id="{F9521570-4E34-4A9D-9E89-81689FD8AD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164551" y="3840163"/>
              <a:ext cx="319088" cy="241300"/>
            </a:xfrm>
            <a:custGeom>
              <a:avLst/>
              <a:gdLst>
                <a:gd name="T0" fmla="*/ 0 w 135"/>
                <a:gd name="T1" fmla="*/ 3 h 101"/>
                <a:gd name="T2" fmla="*/ 11 w 135"/>
                <a:gd name="T3" fmla="*/ 3 h 101"/>
                <a:gd name="T4" fmla="*/ 11 w 135"/>
                <a:gd name="T5" fmla="*/ 20 h 101"/>
                <a:gd name="T6" fmla="*/ 12 w 135"/>
                <a:gd name="T7" fmla="*/ 20 h 101"/>
                <a:gd name="T8" fmla="*/ 44 w 135"/>
                <a:gd name="T9" fmla="*/ 0 h 101"/>
                <a:gd name="T10" fmla="*/ 72 w 135"/>
                <a:gd name="T11" fmla="*/ 19 h 101"/>
                <a:gd name="T12" fmla="*/ 103 w 135"/>
                <a:gd name="T13" fmla="*/ 0 h 101"/>
                <a:gd name="T14" fmla="*/ 135 w 135"/>
                <a:gd name="T15" fmla="*/ 34 h 101"/>
                <a:gd name="T16" fmla="*/ 135 w 135"/>
                <a:gd name="T17" fmla="*/ 101 h 101"/>
                <a:gd name="T18" fmla="*/ 123 w 135"/>
                <a:gd name="T19" fmla="*/ 101 h 101"/>
                <a:gd name="T20" fmla="*/ 123 w 135"/>
                <a:gd name="T21" fmla="*/ 35 h 101"/>
                <a:gd name="T22" fmla="*/ 100 w 135"/>
                <a:gd name="T23" fmla="*/ 10 h 101"/>
                <a:gd name="T24" fmla="*/ 73 w 135"/>
                <a:gd name="T25" fmla="*/ 45 h 101"/>
                <a:gd name="T26" fmla="*/ 73 w 135"/>
                <a:gd name="T27" fmla="*/ 101 h 101"/>
                <a:gd name="T28" fmla="*/ 62 w 135"/>
                <a:gd name="T29" fmla="*/ 101 h 101"/>
                <a:gd name="T30" fmla="*/ 62 w 135"/>
                <a:gd name="T31" fmla="*/ 34 h 101"/>
                <a:gd name="T32" fmla="*/ 41 w 135"/>
                <a:gd name="T33" fmla="*/ 10 h 101"/>
                <a:gd name="T34" fmla="*/ 12 w 135"/>
                <a:gd name="T35" fmla="*/ 46 h 101"/>
                <a:gd name="T36" fmla="*/ 12 w 135"/>
                <a:gd name="T37" fmla="*/ 101 h 101"/>
                <a:gd name="T38" fmla="*/ 0 w 135"/>
                <a:gd name="T39" fmla="*/ 101 h 101"/>
                <a:gd name="T40" fmla="*/ 0 w 135"/>
                <a:gd name="T41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01">
                  <a:moveTo>
                    <a:pt x="0" y="3"/>
                  </a:moveTo>
                  <a:lnTo>
                    <a:pt x="11" y="3"/>
                  </a:lnTo>
                  <a:lnTo>
                    <a:pt x="11" y="20"/>
                  </a:lnTo>
                  <a:lnTo>
                    <a:pt x="12" y="20"/>
                  </a:lnTo>
                  <a:cubicBezTo>
                    <a:pt x="18" y="8"/>
                    <a:pt x="28" y="0"/>
                    <a:pt x="44" y="0"/>
                  </a:cubicBezTo>
                  <a:cubicBezTo>
                    <a:pt x="56" y="0"/>
                    <a:pt x="68" y="6"/>
                    <a:pt x="72" y="19"/>
                  </a:cubicBezTo>
                  <a:cubicBezTo>
                    <a:pt x="77" y="6"/>
                    <a:pt x="90" y="0"/>
                    <a:pt x="103" y="0"/>
                  </a:cubicBezTo>
                  <a:cubicBezTo>
                    <a:pt x="124" y="0"/>
                    <a:pt x="135" y="11"/>
                    <a:pt x="135" y="34"/>
                  </a:cubicBezTo>
                  <a:lnTo>
                    <a:pt x="135" y="101"/>
                  </a:lnTo>
                  <a:lnTo>
                    <a:pt x="123" y="101"/>
                  </a:lnTo>
                  <a:lnTo>
                    <a:pt x="123" y="35"/>
                  </a:lnTo>
                  <a:cubicBezTo>
                    <a:pt x="123" y="19"/>
                    <a:pt x="117" y="10"/>
                    <a:pt x="100" y="10"/>
                  </a:cubicBezTo>
                  <a:cubicBezTo>
                    <a:pt x="79" y="10"/>
                    <a:pt x="73" y="27"/>
                    <a:pt x="73" y="45"/>
                  </a:cubicBezTo>
                  <a:lnTo>
                    <a:pt x="73" y="101"/>
                  </a:lnTo>
                  <a:lnTo>
                    <a:pt x="62" y="101"/>
                  </a:lnTo>
                  <a:lnTo>
                    <a:pt x="62" y="34"/>
                  </a:lnTo>
                  <a:cubicBezTo>
                    <a:pt x="62" y="21"/>
                    <a:pt x="56" y="10"/>
                    <a:pt x="41" y="10"/>
                  </a:cubicBezTo>
                  <a:cubicBezTo>
                    <a:pt x="21" y="10"/>
                    <a:pt x="12" y="26"/>
                    <a:pt x="12" y="46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1" name="Freeform 124">
              <a:extLst>
                <a:ext uri="{FF2B5EF4-FFF2-40B4-BE49-F238E27FC236}">
                  <a16:creationId xmlns:a16="http://schemas.microsoft.com/office/drawing/2014/main" id="{FC2974E4-2EDA-4610-9E92-AE4A6A4662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518563" y="3840163"/>
              <a:ext cx="215900" cy="246063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2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3 h 103"/>
                <a:gd name="T12" fmla="*/ 68 w 91"/>
                <a:gd name="T13" fmla="*/ 47 h 103"/>
                <a:gd name="T14" fmla="*/ 5 w 91"/>
                <a:gd name="T15" fmla="*/ 33 h 103"/>
                <a:gd name="T16" fmla="*/ 44 w 91"/>
                <a:gd name="T17" fmla="*/ 0 h 103"/>
                <a:gd name="T18" fmla="*/ 80 w 91"/>
                <a:gd name="T19" fmla="*/ 32 h 103"/>
                <a:gd name="T20" fmla="*/ 80 w 91"/>
                <a:gd name="T21" fmla="*/ 83 h 103"/>
                <a:gd name="T22" fmla="*/ 87 w 91"/>
                <a:gd name="T23" fmla="*/ 91 h 103"/>
                <a:gd name="T24" fmla="*/ 91 w 91"/>
                <a:gd name="T25" fmla="*/ 90 h 103"/>
                <a:gd name="T26" fmla="*/ 91 w 91"/>
                <a:gd name="T27" fmla="*/ 100 h 103"/>
                <a:gd name="T28" fmla="*/ 83 w 91"/>
                <a:gd name="T29" fmla="*/ 101 h 103"/>
                <a:gd name="T30" fmla="*/ 69 w 91"/>
                <a:gd name="T31" fmla="*/ 84 h 103"/>
                <a:gd name="T32" fmla="*/ 69 w 91"/>
                <a:gd name="T33" fmla="*/ 84 h 103"/>
                <a:gd name="T34" fmla="*/ 33 w 91"/>
                <a:gd name="T35" fmla="*/ 103 h 103"/>
                <a:gd name="T36" fmla="*/ 0 w 91"/>
                <a:gd name="T37" fmla="*/ 75 h 103"/>
                <a:gd name="T38" fmla="*/ 53 w 91"/>
                <a:gd name="T39" fmla="*/ 44 h 103"/>
                <a:gd name="T40" fmla="*/ 68 w 91"/>
                <a:gd name="T41" fmla="*/ 30 h 103"/>
                <a:gd name="T42" fmla="*/ 43 w 91"/>
                <a:gd name="T43" fmla="*/ 10 h 103"/>
                <a:gd name="T44" fmla="*/ 17 w 91"/>
                <a:gd name="T45" fmla="*/ 33 h 103"/>
                <a:gd name="T46" fmla="*/ 5 w 91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1"/>
                    <a:pt x="58" y="52"/>
                  </a:cubicBezTo>
                  <a:cubicBezTo>
                    <a:pt x="38" y="55"/>
                    <a:pt x="12" y="55"/>
                    <a:pt x="12" y="74"/>
                  </a:cubicBezTo>
                  <a:cubicBezTo>
                    <a:pt x="12" y="86"/>
                    <a:pt x="23" y="93"/>
                    <a:pt x="34" y="93"/>
                  </a:cubicBezTo>
                  <a:cubicBezTo>
                    <a:pt x="52" y="93"/>
                    <a:pt x="68" y="82"/>
                    <a:pt x="68" y="63"/>
                  </a:cubicBezTo>
                  <a:lnTo>
                    <a:pt x="68" y="47"/>
                  </a:lnTo>
                  <a:close/>
                  <a:moveTo>
                    <a:pt x="5" y="33"/>
                  </a:moveTo>
                  <a:cubicBezTo>
                    <a:pt x="6" y="10"/>
                    <a:pt x="22" y="0"/>
                    <a:pt x="44" y="0"/>
                  </a:cubicBezTo>
                  <a:cubicBezTo>
                    <a:pt x="61" y="0"/>
                    <a:pt x="80" y="5"/>
                    <a:pt x="80" y="32"/>
                  </a:cubicBezTo>
                  <a:lnTo>
                    <a:pt x="80" y="83"/>
                  </a:lnTo>
                  <a:cubicBezTo>
                    <a:pt x="80" y="88"/>
                    <a:pt x="82" y="91"/>
                    <a:pt x="87" y="91"/>
                  </a:cubicBezTo>
                  <a:cubicBezTo>
                    <a:pt x="88" y="91"/>
                    <a:pt x="90" y="90"/>
                    <a:pt x="91" y="90"/>
                  </a:cubicBezTo>
                  <a:lnTo>
                    <a:pt x="91" y="100"/>
                  </a:lnTo>
                  <a:cubicBezTo>
                    <a:pt x="88" y="100"/>
                    <a:pt x="86" y="101"/>
                    <a:pt x="83" y="101"/>
                  </a:cubicBezTo>
                  <a:cubicBezTo>
                    <a:pt x="71" y="101"/>
                    <a:pt x="69" y="94"/>
                    <a:pt x="69" y="84"/>
                  </a:cubicBezTo>
                  <a:lnTo>
                    <a:pt x="69" y="84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5"/>
                  </a:cubicBezTo>
                  <a:cubicBezTo>
                    <a:pt x="0" y="47"/>
                    <a:pt x="27" y="47"/>
                    <a:pt x="53" y="44"/>
                  </a:cubicBezTo>
                  <a:cubicBezTo>
                    <a:pt x="63" y="42"/>
                    <a:pt x="68" y="41"/>
                    <a:pt x="68" y="30"/>
                  </a:cubicBezTo>
                  <a:cubicBezTo>
                    <a:pt x="68" y="14"/>
                    <a:pt x="57" y="10"/>
                    <a:pt x="43" y="10"/>
                  </a:cubicBezTo>
                  <a:cubicBezTo>
                    <a:pt x="28" y="10"/>
                    <a:pt x="17" y="17"/>
                    <a:pt x="17" y="33"/>
                  </a:cubicBezTo>
                  <a:lnTo>
                    <a:pt x="5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2" name="Freeform 125">
              <a:extLst>
                <a:ext uri="{FF2B5EF4-FFF2-40B4-BE49-F238E27FC236}">
                  <a16:creationId xmlns:a16="http://schemas.microsoft.com/office/drawing/2014/main" id="{D67D212D-969D-4F5C-96B7-779202DDFA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736051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9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9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3" name="Freeform 126">
              <a:extLst>
                <a:ext uri="{FF2B5EF4-FFF2-40B4-BE49-F238E27FC236}">
                  <a16:creationId xmlns:a16="http://schemas.microsoft.com/office/drawing/2014/main" id="{AA38F08A-7E04-4667-92AF-6C668133303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886863" y="3757613"/>
              <a:ext cx="28575" cy="323850"/>
            </a:xfrm>
            <a:custGeom>
              <a:avLst/>
              <a:gdLst>
                <a:gd name="T0" fmla="*/ 0 w 12"/>
                <a:gd name="T1" fmla="*/ 37 h 135"/>
                <a:gd name="T2" fmla="*/ 12 w 12"/>
                <a:gd name="T3" fmla="*/ 37 h 135"/>
                <a:gd name="T4" fmla="*/ 12 w 12"/>
                <a:gd name="T5" fmla="*/ 135 h 135"/>
                <a:gd name="T6" fmla="*/ 0 w 12"/>
                <a:gd name="T7" fmla="*/ 135 h 135"/>
                <a:gd name="T8" fmla="*/ 0 w 12"/>
                <a:gd name="T9" fmla="*/ 37 h 135"/>
                <a:gd name="T10" fmla="*/ 0 w 12"/>
                <a:gd name="T11" fmla="*/ 0 h 135"/>
                <a:gd name="T12" fmla="*/ 12 w 12"/>
                <a:gd name="T13" fmla="*/ 0 h 135"/>
                <a:gd name="T14" fmla="*/ 12 w 12"/>
                <a:gd name="T15" fmla="*/ 19 h 135"/>
                <a:gd name="T16" fmla="*/ 0 w 12"/>
                <a:gd name="T17" fmla="*/ 19 h 135"/>
                <a:gd name="T18" fmla="*/ 0 w 12"/>
                <a:gd name="T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35">
                  <a:moveTo>
                    <a:pt x="0" y="37"/>
                  </a:moveTo>
                  <a:lnTo>
                    <a:pt x="12" y="37"/>
                  </a:lnTo>
                  <a:lnTo>
                    <a:pt x="12" y="135"/>
                  </a:lnTo>
                  <a:lnTo>
                    <a:pt x="0" y="135"/>
                  </a:lnTo>
                  <a:lnTo>
                    <a:pt x="0" y="37"/>
                  </a:lnTo>
                  <a:close/>
                  <a:moveTo>
                    <a:pt x="0" y="0"/>
                  </a:move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4" name="Freeform 127">
              <a:extLst>
                <a:ext uri="{FF2B5EF4-FFF2-40B4-BE49-F238E27FC236}">
                  <a16:creationId xmlns:a16="http://schemas.microsoft.com/office/drawing/2014/main" id="{646DC51E-7DDB-4A80-8A92-E8873B662D4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953538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1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1" y="73"/>
                    <a:pt x="81" y="52"/>
                  </a:cubicBezTo>
                  <a:cubicBezTo>
                    <a:pt x="81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85" name="Freeform 128">
              <a:extLst>
                <a:ext uri="{FF2B5EF4-FFF2-40B4-BE49-F238E27FC236}">
                  <a16:creationId xmlns:a16="http://schemas.microsoft.com/office/drawing/2014/main" id="{A6FE70DC-3504-4843-8F9B-7D28D7DC09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209126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4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3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7" y="8"/>
                    <a:pt x="30" y="0"/>
                    <a:pt x="44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3" y="10"/>
                  </a:cubicBezTo>
                  <a:cubicBezTo>
                    <a:pt x="24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</p:grpSp>
      <p:sp>
        <p:nvSpPr>
          <p:cNvPr id="186" name="TextBox 185">
            <a:extLst>
              <a:ext uri="{FF2B5EF4-FFF2-40B4-BE49-F238E27FC236}">
                <a16:creationId xmlns:a16="http://schemas.microsoft.com/office/drawing/2014/main" id="{91214C3C-5BB0-49DE-8E8C-4DA89D6AB920}"/>
              </a:ext>
            </a:extLst>
          </p:cNvPr>
          <p:cNvSpPr txBox="1"/>
          <p:nvPr userDrawn="1"/>
        </p:nvSpPr>
        <p:spPr>
          <a:xfrm>
            <a:off x="10201" y="615997"/>
            <a:ext cx="8490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kern="1200" dirty="0">
                <a:solidFill>
                  <a:srgbClr val="92D050"/>
                </a:solidFill>
                <a:effectLst/>
                <a:latin typeface="Arial Black" panose="020B0A04020102020204" pitchFamily="34" charset="0"/>
                <a:ea typeface="MS PGothic" panose="020B0600070205080204" pitchFamily="34" charset="-128"/>
              </a:rPr>
              <a:t>SUSTAINABLE MANUFACTURING SOLUTIONS </a:t>
            </a:r>
            <a:endParaRPr lang="pt-PT" sz="1600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pic>
        <p:nvPicPr>
          <p:cNvPr id="187" name="Picture 186" descr="A picture containing table, man, water, field&#10;&#10;Description automatically generated">
            <a:extLst>
              <a:ext uri="{FF2B5EF4-FFF2-40B4-BE49-F238E27FC236}">
                <a16:creationId xmlns:a16="http://schemas.microsoft.com/office/drawing/2014/main" id="{85912AC1-311C-43F4-A9C0-62B70BF94B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419" y="135480"/>
            <a:ext cx="721800" cy="459922"/>
          </a:xfrm>
          <a:prstGeom prst="rect">
            <a:avLst/>
          </a:prstGeom>
        </p:spPr>
      </p:pic>
      <p:pic>
        <p:nvPicPr>
          <p:cNvPr id="188" name="Picture 187">
            <a:extLst>
              <a:ext uri="{FF2B5EF4-FFF2-40B4-BE49-F238E27FC236}">
                <a16:creationId xmlns:a16="http://schemas.microsoft.com/office/drawing/2014/main" id="{31E20772-DFD5-4FA5-AD3B-340CB8A1DC1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450" y="6434991"/>
            <a:ext cx="4512003" cy="332660"/>
          </a:xfrm>
          <a:prstGeom prst="rect">
            <a:avLst/>
          </a:prstGeom>
        </p:spPr>
      </p:pic>
      <p:pic>
        <p:nvPicPr>
          <p:cNvPr id="189" name="Picture 3">
            <a:extLst>
              <a:ext uri="{FF2B5EF4-FFF2-40B4-BE49-F238E27FC236}">
                <a16:creationId xmlns:a16="http://schemas.microsoft.com/office/drawing/2014/main" id="{AB1F4A6D-485B-4B0E-A629-00C295802D9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48464" y="6366484"/>
            <a:ext cx="299249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0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AF2228CB-6313-4E2F-954E-43D04E0A8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464" y="6366484"/>
            <a:ext cx="299249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20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jalex@ua.pt</dc:creator>
  <cp:lastModifiedBy>João Oliveira</cp:lastModifiedBy>
  <cp:revision>4</cp:revision>
  <dcterms:created xsi:type="dcterms:W3CDTF">2018-11-13T15:25:43Z</dcterms:created>
  <dcterms:modified xsi:type="dcterms:W3CDTF">2019-12-09T10:25:59Z</dcterms:modified>
</cp:coreProperties>
</file>